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48" r:id="rId2"/>
    <p:sldId id="256" r:id="rId3"/>
    <p:sldId id="276" r:id="rId4"/>
    <p:sldId id="329" r:id="rId5"/>
    <p:sldId id="257" r:id="rId6"/>
    <p:sldId id="277" r:id="rId7"/>
    <p:sldId id="284" r:id="rId8"/>
    <p:sldId id="283" r:id="rId9"/>
    <p:sldId id="330" r:id="rId10"/>
    <p:sldId id="259" r:id="rId11"/>
    <p:sldId id="278" r:id="rId12"/>
    <p:sldId id="286" r:id="rId13"/>
    <p:sldId id="285" r:id="rId14"/>
    <p:sldId id="331" r:id="rId15"/>
    <p:sldId id="264" r:id="rId16"/>
    <p:sldId id="279" r:id="rId17"/>
    <p:sldId id="288" r:id="rId18"/>
    <p:sldId id="287" r:id="rId19"/>
    <p:sldId id="332" r:id="rId20"/>
    <p:sldId id="260" r:id="rId21"/>
    <p:sldId id="280" r:id="rId22"/>
    <p:sldId id="282" r:id="rId23"/>
    <p:sldId id="328" r:id="rId24"/>
    <p:sldId id="333" r:id="rId25"/>
    <p:sldId id="266" r:id="rId26"/>
    <p:sldId id="297" r:id="rId27"/>
    <p:sldId id="289" r:id="rId28"/>
    <p:sldId id="290" r:id="rId29"/>
    <p:sldId id="334" r:id="rId30"/>
    <p:sldId id="267" r:id="rId31"/>
    <p:sldId id="299" r:id="rId32"/>
    <p:sldId id="291" r:id="rId33"/>
    <p:sldId id="292" r:id="rId34"/>
    <p:sldId id="335" r:id="rId35"/>
    <p:sldId id="262" r:id="rId36"/>
    <p:sldId id="298" r:id="rId37"/>
    <p:sldId id="295" r:id="rId38"/>
    <p:sldId id="296" r:id="rId39"/>
    <p:sldId id="336" r:id="rId40"/>
    <p:sldId id="265" r:id="rId41"/>
    <p:sldId id="300" r:id="rId42"/>
    <p:sldId id="293" r:id="rId43"/>
    <p:sldId id="327" r:id="rId44"/>
    <p:sldId id="337" r:id="rId45"/>
    <p:sldId id="268" r:id="rId46"/>
    <p:sldId id="301" r:id="rId47"/>
    <p:sldId id="309" r:id="rId48"/>
    <p:sldId id="310" r:id="rId49"/>
    <p:sldId id="338" r:id="rId50"/>
    <p:sldId id="270" r:id="rId51"/>
    <p:sldId id="302" r:id="rId52"/>
    <p:sldId id="311" r:id="rId53"/>
    <p:sldId id="312" r:id="rId54"/>
    <p:sldId id="339" r:id="rId55"/>
    <p:sldId id="269" r:id="rId56"/>
    <p:sldId id="303" r:id="rId57"/>
    <p:sldId id="313" r:id="rId58"/>
    <p:sldId id="314" r:id="rId59"/>
    <p:sldId id="340" r:id="rId60"/>
    <p:sldId id="271" r:id="rId61"/>
    <p:sldId id="304" r:id="rId62"/>
    <p:sldId id="315" r:id="rId63"/>
    <p:sldId id="326" r:id="rId64"/>
    <p:sldId id="341" r:id="rId65"/>
    <p:sldId id="274" r:id="rId66"/>
    <p:sldId id="305" r:id="rId67"/>
    <p:sldId id="317" r:id="rId68"/>
    <p:sldId id="318" r:id="rId69"/>
    <p:sldId id="342" r:id="rId70"/>
    <p:sldId id="273" r:id="rId71"/>
    <p:sldId id="306" r:id="rId72"/>
    <p:sldId id="319" r:id="rId73"/>
    <p:sldId id="320" r:id="rId74"/>
    <p:sldId id="343" r:id="rId75"/>
    <p:sldId id="275" r:id="rId76"/>
    <p:sldId id="307" r:id="rId77"/>
    <p:sldId id="321" r:id="rId78"/>
    <p:sldId id="322" r:id="rId79"/>
    <p:sldId id="344" r:id="rId80"/>
    <p:sldId id="272" r:id="rId81"/>
    <p:sldId id="308" r:id="rId82"/>
    <p:sldId id="323" r:id="rId83"/>
    <p:sldId id="324" r:id="rId84"/>
    <p:sldId id="345" r:id="rId85"/>
    <p:sldId id="346" r:id="rId86"/>
    <p:sldId id="347" r:id="rId8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Monotype Corsiva" pitchFamily="66" charset="0"/>
        <a:ea typeface="+mn-ea"/>
        <a:cs typeface="+mn-cs"/>
      </a:defRPr>
    </a:lvl2pPr>
    <a:lvl3pPr marL="914400" algn="l" rtl="0" fontAlgn="base">
      <a:spcBef>
        <a:spcPct val="0"/>
      </a:spcBef>
      <a:spcAft>
        <a:spcPct val="0"/>
      </a:spcAft>
      <a:defRPr kern="1200">
        <a:solidFill>
          <a:schemeClr val="tx1"/>
        </a:solidFill>
        <a:latin typeface="Monotype Corsiva" pitchFamily="66" charset="0"/>
        <a:ea typeface="+mn-ea"/>
        <a:cs typeface="+mn-cs"/>
      </a:defRPr>
    </a:lvl3pPr>
    <a:lvl4pPr marL="1371600" algn="l" rtl="0" fontAlgn="base">
      <a:spcBef>
        <a:spcPct val="0"/>
      </a:spcBef>
      <a:spcAft>
        <a:spcPct val="0"/>
      </a:spcAft>
      <a:defRPr kern="1200">
        <a:solidFill>
          <a:schemeClr val="tx1"/>
        </a:solidFill>
        <a:latin typeface="Monotype Corsiva" pitchFamily="66" charset="0"/>
        <a:ea typeface="+mn-ea"/>
        <a:cs typeface="+mn-cs"/>
      </a:defRPr>
    </a:lvl4pPr>
    <a:lvl5pPr marL="1828800" algn="l" rtl="0" fontAlgn="base">
      <a:spcBef>
        <a:spcPct val="0"/>
      </a:spcBef>
      <a:spcAft>
        <a:spcPct val="0"/>
      </a:spcAft>
      <a:defRPr kern="1200">
        <a:solidFill>
          <a:schemeClr val="tx1"/>
        </a:solidFill>
        <a:latin typeface="Monotype Corsiva" pitchFamily="66" charset="0"/>
        <a:ea typeface="+mn-ea"/>
        <a:cs typeface="+mn-cs"/>
      </a:defRPr>
    </a:lvl5pPr>
    <a:lvl6pPr marL="2286000" algn="l" defTabSz="914400" rtl="0" eaLnBrk="1" latinLnBrk="0" hangingPunct="1">
      <a:defRPr kern="1200">
        <a:solidFill>
          <a:schemeClr val="tx1"/>
        </a:solidFill>
        <a:latin typeface="Monotype Corsiva" pitchFamily="66" charset="0"/>
        <a:ea typeface="+mn-ea"/>
        <a:cs typeface="+mn-cs"/>
      </a:defRPr>
    </a:lvl6pPr>
    <a:lvl7pPr marL="2743200" algn="l" defTabSz="914400" rtl="0" eaLnBrk="1" latinLnBrk="0" hangingPunct="1">
      <a:defRPr kern="1200">
        <a:solidFill>
          <a:schemeClr val="tx1"/>
        </a:solidFill>
        <a:latin typeface="Monotype Corsiva" pitchFamily="66" charset="0"/>
        <a:ea typeface="+mn-ea"/>
        <a:cs typeface="+mn-cs"/>
      </a:defRPr>
    </a:lvl7pPr>
    <a:lvl8pPr marL="3200400" algn="l" defTabSz="914400" rtl="0" eaLnBrk="1" latinLnBrk="0" hangingPunct="1">
      <a:defRPr kern="1200">
        <a:solidFill>
          <a:schemeClr val="tx1"/>
        </a:solidFill>
        <a:latin typeface="Monotype Corsiva" pitchFamily="66" charset="0"/>
        <a:ea typeface="+mn-ea"/>
        <a:cs typeface="+mn-cs"/>
      </a:defRPr>
    </a:lvl8pPr>
    <a:lvl9pPr marL="3657600" algn="l" defTabSz="914400" rtl="0" eaLnBrk="1" latinLnBrk="0" hangingPunct="1">
      <a:defRPr kern="1200">
        <a:solidFill>
          <a:schemeClr val="tx1"/>
        </a:solidFill>
        <a:latin typeface="Monotype Corsiva"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FFCC"/>
    <a:srgbClr val="99FF99"/>
    <a:srgbClr val="FF3399"/>
    <a:srgbClr val="FF66CC"/>
    <a:srgbClr val="FFFF99"/>
    <a:srgbClr val="00FF00"/>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7" autoAdjust="0"/>
    <p:restoredTop sz="96059" autoAdjust="0"/>
  </p:normalViewPr>
  <p:slideViewPr>
    <p:cSldViewPr>
      <p:cViewPr varScale="1">
        <p:scale>
          <a:sx n="42" d="100"/>
          <a:sy n="42" d="100"/>
        </p:scale>
        <p:origin x="-8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D25E33D-A85D-4BFD-BC6B-4104005C7205}" type="datetimeFigureOut">
              <a:rPr lang="ru-RU"/>
              <a:pPr>
                <a:defRPr/>
              </a:pPr>
              <a:t>28.06.2012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C55944B-815C-47E8-B00D-B8E623367E2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p:spPr>
      </p:sp>
      <p:sp>
        <p:nvSpPr>
          <p:cNvPr id="911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911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BFC177-4026-42DC-81F2-2C3857169F69}" type="slidenum">
              <a:rPr lang="ru-RU" smtClean="0"/>
              <a:pPr/>
              <a:t>84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921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9216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C893FE2-BA84-42CA-8BF0-272581F03AF8}" type="slidenum">
              <a:rPr lang="ru-RU" sz="1200">
                <a:latin typeface="Arial" charset="0"/>
              </a:rPr>
              <a:pPr algn="r"/>
              <a:t>85</a:t>
            </a:fld>
            <a:endParaRPr lang="ru-RU"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23366C9-4B4E-4D90-B357-ECD786232AA0}" type="datetimeFigureOut">
              <a:rPr lang="ru-RU"/>
              <a:pPr>
                <a:defRPr/>
              </a:pPr>
              <a:t>28.06.2012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51B36F-430E-4A8F-922D-F0865967100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4F7C8B-538E-4D01-9E0E-BDE973252F5B}" type="datetimeFigureOut">
              <a:rPr lang="ru-RU"/>
              <a:pPr>
                <a:defRPr/>
              </a:pPr>
              <a:t>28.06.2012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9A0F28-C9FE-4529-8170-DE6E46D5A7F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602651-E5F5-472B-82B5-BA29EBB7153A}" type="datetimeFigureOut">
              <a:rPr lang="ru-RU"/>
              <a:pPr>
                <a:defRPr/>
              </a:pPr>
              <a:t>28.06.2012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6A868B-7FE5-4D0B-AB75-DD2FEE982D9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0DAEC8-E9CC-4903-903A-ABDAC0CD7BD4}" type="datetimeFigureOut">
              <a:rPr lang="ru-RU"/>
              <a:pPr>
                <a:defRPr/>
              </a:pPr>
              <a:t>28.06.2012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8B1C3B-8764-4ABD-8CB3-AD40CA3B612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B837A12-1320-4C11-98D7-B055103D40D3}" type="datetimeFigureOut">
              <a:rPr lang="ru-RU"/>
              <a:pPr>
                <a:defRPr/>
              </a:pPr>
              <a:t>28.06.2012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33F8CF-DC1D-4963-BCB0-C8B8F1C3220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D36FCEA-03E1-45BE-8D5B-0A65C9AA1CE7}" type="datetimeFigureOut">
              <a:rPr lang="ru-RU"/>
              <a:pPr>
                <a:defRPr/>
              </a:pPr>
              <a:t>28.06.2012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CEA3AB-ECFA-418F-94B3-C7DD9F5B5AD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C5626C4-6B66-437C-A7BD-4E1675795C8E}" type="datetimeFigureOut">
              <a:rPr lang="ru-RU"/>
              <a:pPr>
                <a:defRPr/>
              </a:pPr>
              <a:t>28.06.2012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4A3696E-FE41-4BEE-8A3C-F9853136584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229E87F-3D3B-4F21-A8A5-C00A1ADC7D78}" type="datetimeFigureOut">
              <a:rPr lang="ru-RU"/>
              <a:pPr>
                <a:defRPr/>
              </a:pPr>
              <a:t>28.06.2012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1831A0F-7921-477D-BA32-BF58A2C0C90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B0EA5B8-AAD9-4A2E-BF1F-48AED745F265}" type="datetimeFigureOut">
              <a:rPr lang="ru-RU"/>
              <a:pPr>
                <a:defRPr/>
              </a:pPr>
              <a:t>28.06.2012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AFABC25-150C-413E-86AD-4A411AF949F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8CCC8E9-4DE0-4693-8FB4-95A857E319FF}" type="datetimeFigureOut">
              <a:rPr lang="ru-RU"/>
              <a:pPr>
                <a:defRPr/>
              </a:pPr>
              <a:t>28.06.2012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F26866B-3C15-4AC5-9306-A7867E1A6E3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60A5852-A7F3-4E92-8781-E05382BE91DC}" type="datetimeFigureOut">
              <a:rPr lang="ru-RU"/>
              <a:pPr>
                <a:defRPr/>
              </a:pPr>
              <a:t>28.06.2012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227E7D-E4DD-4637-AE42-3CAC3143E95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AEB0597-EB0A-4EDD-A6BB-C74F4B0BF5B2}" type="datetimeFigureOut">
              <a:rPr lang="ru-RU"/>
              <a:pPr>
                <a:defRPr/>
              </a:pPr>
              <a:t>28.06.2012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9F1337-1F6B-4C61-BEB5-69A3EECE407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image" Target="../media/image12.gif"/><Relationship Id="rId3" Type="http://schemas.openxmlformats.org/officeDocument/2006/relationships/image" Target="../media/image5.gif"/><Relationship Id="rId7" Type="http://schemas.openxmlformats.org/officeDocument/2006/relationships/image" Target="../media/image8.gif"/><Relationship Id="rId12" Type="http://schemas.openxmlformats.org/officeDocument/2006/relationships/image" Target="../media/image11.gif"/><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slide" Target="slide44.xml"/><Relationship Id="rId5" Type="http://schemas.openxmlformats.org/officeDocument/2006/relationships/slide" Target="slide24.xml"/><Relationship Id="rId10" Type="http://schemas.openxmlformats.org/officeDocument/2006/relationships/image" Target="../media/image10.gif"/><Relationship Id="rId4" Type="http://schemas.openxmlformats.org/officeDocument/2006/relationships/image" Target="../media/image6.gif"/><Relationship Id="rId9" Type="http://schemas.openxmlformats.org/officeDocument/2006/relationships/image" Target="../media/image9.gif"/><Relationship Id="rId14" Type="http://schemas.openxmlformats.org/officeDocument/2006/relationships/image" Target="../media/image13.gif"/></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5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8.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60.xml"/></Relationships>
</file>

<file path=ppt/slides/_rels/slide6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6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65.xml"/></Relationships>
</file>

<file path=ppt/slides/_rels/slide6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5.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slide" Target="slide67.xml"/><Relationship Id="rId4" Type="http://schemas.openxmlformats.org/officeDocument/2006/relationships/slide" Target="slide72.xml"/></Relationships>
</file>

<file path=ppt/slides/_rels/slide7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78.xml"/></Relationships>
</file>

<file path=ppt/slides/_rels/slide7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82.xml"/></Relationships>
</file>

<file path=ppt/slides/_rels/slide8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80.xml"/></Relationships>
</file>

<file path=ppt/slides/_rels/slide8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png"/><Relationship Id="rId18" Type="http://schemas.openxmlformats.org/officeDocument/2006/relationships/image" Target="../media/image34.gif"/><Relationship Id="rId26" Type="http://schemas.openxmlformats.org/officeDocument/2006/relationships/image" Target="../media/image42.png"/><Relationship Id="rId3" Type="http://schemas.openxmlformats.org/officeDocument/2006/relationships/audio" Target="../media/audio3.wav"/><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gif"/><Relationship Id="rId25"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32.gif"/><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gif"/><Relationship Id="rId15" Type="http://schemas.openxmlformats.org/officeDocument/2006/relationships/image" Target="../media/image31.jpe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png"/><Relationship Id="rId22" Type="http://schemas.openxmlformats.org/officeDocument/2006/relationships/image" Target="../media/image38.png"/></Relationships>
</file>

<file path=ppt/slides/_rels/slide8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8.png"/><Relationship Id="rId18" Type="http://schemas.openxmlformats.org/officeDocument/2006/relationships/image" Target="../media/image34.gif"/><Relationship Id="rId26" Type="http://schemas.openxmlformats.org/officeDocument/2006/relationships/slide" Target="slide3.xml"/><Relationship Id="rId3" Type="http://schemas.openxmlformats.org/officeDocument/2006/relationships/image" Target="../media/image43.png"/><Relationship Id="rId21" Type="http://schemas.openxmlformats.org/officeDocument/2006/relationships/image" Target="../media/image38.png"/><Relationship Id="rId7" Type="http://schemas.openxmlformats.org/officeDocument/2006/relationships/image" Target="../media/image44.png"/><Relationship Id="rId12" Type="http://schemas.openxmlformats.org/officeDocument/2006/relationships/image" Target="../media/image47.png"/><Relationship Id="rId17" Type="http://schemas.openxmlformats.org/officeDocument/2006/relationships/image" Target="../media/image33.gif"/><Relationship Id="rId25" Type="http://schemas.openxmlformats.org/officeDocument/2006/relationships/image" Target="../media/image50.png"/><Relationship Id="rId2" Type="http://schemas.openxmlformats.org/officeDocument/2006/relationships/notesSlide" Target="../notesSlides/notesSlide2.xml"/><Relationship Id="rId16" Type="http://schemas.openxmlformats.org/officeDocument/2006/relationships/image" Target="../media/image32.gif"/><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1.gif"/><Relationship Id="rId11" Type="http://schemas.openxmlformats.org/officeDocument/2006/relationships/image" Target="../media/image46.png"/><Relationship Id="rId24" Type="http://schemas.openxmlformats.org/officeDocument/2006/relationships/image" Target="../media/image41.png"/><Relationship Id="rId5" Type="http://schemas.openxmlformats.org/officeDocument/2006/relationships/image" Target="../media/image20.gif"/><Relationship Id="rId15" Type="http://schemas.openxmlformats.org/officeDocument/2006/relationships/image" Target="../media/image31.jpeg"/><Relationship Id="rId23" Type="http://schemas.openxmlformats.org/officeDocument/2006/relationships/image" Target="../media/image40.png"/><Relationship Id="rId10" Type="http://schemas.openxmlformats.org/officeDocument/2006/relationships/image" Target="../media/image45.png"/><Relationship Id="rId19" Type="http://schemas.openxmlformats.org/officeDocument/2006/relationships/image" Target="../media/image35.gif"/><Relationship Id="rId4" Type="http://schemas.openxmlformats.org/officeDocument/2006/relationships/image" Target="../media/image24.gif"/><Relationship Id="rId9" Type="http://schemas.openxmlformats.org/officeDocument/2006/relationships/image" Target="../media/image25.gif"/><Relationship Id="rId14" Type="http://schemas.openxmlformats.org/officeDocument/2006/relationships/image" Target="../media/image49.png"/><Relationship Id="rId22" Type="http://schemas.openxmlformats.org/officeDocument/2006/relationships/image" Target="../media/image39.png"/><Relationship Id="rId27" Type="http://schemas.openxmlformats.org/officeDocument/2006/relationships/slide" Target="slide8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grpSp>
        <p:nvGrpSpPr>
          <p:cNvPr id="2055" name="Group 7"/>
          <p:cNvGrpSpPr>
            <a:grpSpLocks/>
          </p:cNvGrpSpPr>
          <p:nvPr/>
        </p:nvGrpSpPr>
        <p:grpSpPr bwMode="auto">
          <a:xfrm>
            <a:off x="0" y="0"/>
            <a:ext cx="9144000" cy="6858000"/>
            <a:chOff x="0" y="0"/>
            <a:chExt cx="5760" cy="4320"/>
          </a:xfrm>
        </p:grpSpPr>
        <p:grpSp>
          <p:nvGrpSpPr>
            <p:cNvPr id="2050" name="Группа 4"/>
            <p:cNvGrpSpPr>
              <a:grpSpLocks/>
            </p:cNvGrpSpPr>
            <p:nvPr/>
          </p:nvGrpSpPr>
          <p:grpSpPr bwMode="auto">
            <a:xfrm>
              <a:off x="0" y="0"/>
              <a:ext cx="5760" cy="4320"/>
              <a:chOff x="0" y="0"/>
              <a:chExt cx="9144000" cy="6858000"/>
            </a:xfrm>
          </p:grpSpPr>
          <p:pic>
            <p:nvPicPr>
              <p:cNvPr id="2051"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2" name="WordArt 5"/>
              <p:cNvSpPr>
                <a:spLocks noChangeArrowheads="1" noChangeShapeType="1" noTextEdit="1"/>
              </p:cNvSpPr>
              <p:nvPr/>
            </p:nvSpPr>
            <p:spPr bwMode="auto">
              <a:xfrm rot="687461">
                <a:off x="1187450" y="1268413"/>
                <a:ext cx="6837363" cy="2949575"/>
              </a:xfrm>
              <a:prstGeom prst="rect">
                <a:avLst/>
              </a:prstGeom>
            </p:spPr>
            <p:txBody>
              <a:bodyPr wrap="none" fromWordArt="1">
                <a:prstTxWarp prst="textSlantUp">
                  <a:avLst>
                    <a:gd name="adj" fmla="val 55556"/>
                  </a:avLst>
                </a:prstTxWarp>
              </a:bodyPr>
              <a:lstStyle/>
              <a:p>
                <a:pPr algn="ctr"/>
                <a:r>
                  <a:rPr lang="ru-RU" sz="3600" kern="10">
                    <a:ln w="25400">
                      <a:noFill/>
                      <a:round/>
                      <a:headEnd/>
                      <a:tailEnd/>
                    </a:ln>
                    <a:solidFill>
                      <a:srgbClr val="339966"/>
                    </a:solidFill>
                    <a:latin typeface="Arial"/>
                    <a:cs typeface="Arial"/>
                  </a:rPr>
                  <a:t>Тренажор </a:t>
                </a:r>
              </a:p>
              <a:p>
                <a:pPr algn="ctr"/>
                <a:r>
                  <a:rPr lang="ru-RU" sz="3600" kern="10">
                    <a:ln w="25400">
                      <a:noFill/>
                      <a:round/>
                      <a:headEnd/>
                      <a:tailEnd/>
                    </a:ln>
                    <a:solidFill>
                      <a:srgbClr val="339966"/>
                    </a:solidFill>
                    <a:latin typeface="Arial"/>
                    <a:cs typeface="Arial"/>
                  </a:rPr>
                  <a:t>"Работим за техника на четене"</a:t>
                </a:r>
                <a:endParaRPr lang="bg-BG" sz="3600" kern="10">
                  <a:ln w="25400">
                    <a:noFill/>
                    <a:round/>
                    <a:headEnd/>
                    <a:tailEnd/>
                  </a:ln>
                  <a:solidFill>
                    <a:srgbClr val="339966"/>
                  </a:solidFill>
                  <a:latin typeface="Arial"/>
                  <a:cs typeface="Arial"/>
                </a:endParaRPr>
              </a:p>
            </p:txBody>
          </p:sp>
          <p:pic>
            <p:nvPicPr>
              <p:cNvPr id="2053" name="Picture 6" descr="501994"/>
              <p:cNvPicPr>
                <a:picLocks noChangeAspect="1" noChangeArrowheads="1"/>
              </p:cNvPicPr>
              <p:nvPr/>
            </p:nvPicPr>
            <p:blipFill>
              <a:blip r:embed="rId3"/>
              <a:srcRect/>
              <a:stretch>
                <a:fillRect/>
              </a:stretch>
            </p:blipFill>
            <p:spPr bwMode="auto">
              <a:xfrm>
                <a:off x="3203575" y="4365625"/>
                <a:ext cx="2808288" cy="1835150"/>
              </a:xfrm>
              <a:prstGeom prst="rect">
                <a:avLst/>
              </a:prstGeom>
              <a:noFill/>
              <a:ln w="9525">
                <a:noFill/>
                <a:miter lim="800000"/>
                <a:headEnd/>
                <a:tailEnd/>
              </a:ln>
            </p:spPr>
          </p:pic>
        </p:grpSp>
        <p:sp>
          <p:nvSpPr>
            <p:cNvPr id="2054" name="Text Box 6"/>
            <p:cNvSpPr txBox="1">
              <a:spLocks noChangeArrowheads="1"/>
            </p:cNvSpPr>
            <p:nvPr/>
          </p:nvSpPr>
          <p:spPr bwMode="auto">
            <a:xfrm>
              <a:off x="3787" y="2750"/>
              <a:ext cx="1406" cy="1114"/>
            </a:xfrm>
            <a:prstGeom prst="rect">
              <a:avLst/>
            </a:prstGeom>
            <a:noFill/>
            <a:ln w="9525">
              <a:noFill/>
              <a:miter lim="800000"/>
              <a:headEnd/>
              <a:tailEnd/>
            </a:ln>
            <a:effectLst/>
          </p:spPr>
          <p:txBody>
            <a:bodyPr>
              <a:spAutoFit/>
            </a:bodyPr>
            <a:lstStyle/>
            <a:p>
              <a:pPr algn="ctr">
                <a:spcBef>
                  <a:spcPct val="50000"/>
                </a:spcBef>
              </a:pPr>
              <a:r>
                <a:rPr lang="bg-BG" sz="2000" b="1">
                  <a:solidFill>
                    <a:srgbClr val="009900"/>
                  </a:solidFill>
                  <a:latin typeface="Academy" pitchFamily="2" charset="0"/>
                </a:rPr>
                <a:t>Адаптира от руски </a:t>
              </a:r>
            </a:p>
            <a:p>
              <a:pPr algn="ctr">
                <a:spcBef>
                  <a:spcPct val="50000"/>
                </a:spcBef>
              </a:pPr>
              <a:r>
                <a:rPr lang="bg-BG" sz="2000" b="1">
                  <a:solidFill>
                    <a:srgbClr val="009900"/>
                  </a:solidFill>
                  <a:latin typeface="Academy" pitchFamily="2" charset="0"/>
                </a:rPr>
                <a:t>Златка Вълчинова </a:t>
              </a:r>
            </a:p>
            <a:p>
              <a:pPr algn="ctr">
                <a:spcBef>
                  <a:spcPct val="50000"/>
                </a:spcBef>
              </a:pPr>
              <a:r>
                <a:rPr lang="bg-BG" sz="2000" b="1">
                  <a:solidFill>
                    <a:srgbClr val="009900"/>
                  </a:solidFill>
                  <a:latin typeface="Academy" pitchFamily="2" charset="0"/>
                </a:rPr>
                <a:t>ОУ “Ш. Петьофи” </a:t>
              </a:r>
            </a:p>
            <a:p>
              <a:pPr algn="ctr">
                <a:spcBef>
                  <a:spcPct val="50000"/>
                </a:spcBef>
              </a:pPr>
              <a:r>
                <a:rPr lang="bg-BG" sz="2000" b="1">
                  <a:solidFill>
                    <a:srgbClr val="009900"/>
                  </a:solidFill>
                  <a:latin typeface="Academy" pitchFamily="2" charset="0"/>
                </a:rPr>
                <a:t>Хасково</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49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Заголовок 1"/>
          <p:cNvSpPr>
            <a:spLocks noGrp="1"/>
          </p:cNvSpPr>
          <p:nvPr>
            <p:ph type="title"/>
          </p:nvPr>
        </p:nvSpPr>
        <p:spPr>
          <a:xfrm>
            <a:off x="1331913" y="1844675"/>
            <a:ext cx="6173787" cy="3440113"/>
          </a:xfrm>
        </p:spPr>
        <p:txBody>
          <a:bodyPr/>
          <a:lstStyle/>
          <a:p>
            <a:pPr algn="l" eaLnBrk="1" hangingPunct="1"/>
            <a:r>
              <a:rPr lang="ru-RU" sz="3200" smtClean="0">
                <a:latin typeface="Times New Roman" pitchFamily="18" charset="0"/>
                <a:cs typeface="Times New Roman" pitchFamily="18" charset="0"/>
              </a:rPr>
              <a:t>Аз рисувам мъгла. Ето я: бяла, като мляко. Нищо не се вижда на рисунката.</a:t>
            </a:r>
          </a:p>
        </p:txBody>
      </p:sp>
      <p:sp>
        <p:nvSpPr>
          <p:cNvPr id="1126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AutoShape 8">
            <a:hlinkClick r:id="rId3" action="ppaction://hlinksldjump"/>
          </p:cNvPr>
          <p:cNvSpPr>
            <a:spLocks noChangeArrowheads="1"/>
          </p:cNvSpPr>
          <p:nvPr/>
        </p:nvSpPr>
        <p:spPr bwMode="auto">
          <a:xfrm>
            <a:off x="3563938" y="3284538"/>
            <a:ext cx="4465637" cy="936625"/>
          </a:xfrm>
          <a:prstGeom prst="homePlate">
            <a:avLst>
              <a:gd name="adj" fmla="val 119195"/>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Синя </a:t>
            </a:r>
          </a:p>
          <a:p>
            <a:pPr algn="ctr"/>
            <a:endParaRPr lang="ru-RU" sz="2800">
              <a:latin typeface="Times New Roman" pitchFamily="18" charset="0"/>
            </a:endParaRPr>
          </a:p>
        </p:txBody>
      </p:sp>
      <p:sp>
        <p:nvSpPr>
          <p:cNvPr id="12292" name="AutoShape 9">
            <a:hlinkClick r:id="rId4" action="ppaction://hlinksldjump"/>
          </p:cNvPr>
          <p:cNvSpPr>
            <a:spLocks noChangeArrowheads="1"/>
          </p:cNvSpPr>
          <p:nvPr/>
        </p:nvSpPr>
        <p:spPr bwMode="auto">
          <a:xfrm>
            <a:off x="3635375" y="4797425"/>
            <a:ext cx="4394200" cy="936625"/>
          </a:xfrm>
          <a:prstGeom prst="homePlate">
            <a:avLst>
              <a:gd name="adj" fmla="val 117288"/>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Бяла </a:t>
            </a:r>
            <a:endParaRPr lang="ru-RU" sz="2800">
              <a:latin typeface="Times New Roman" pitchFamily="18" charset="0"/>
            </a:endParaRPr>
          </a:p>
        </p:txBody>
      </p:sp>
      <p:sp>
        <p:nvSpPr>
          <p:cNvPr id="12293" name="AutoShape 10">
            <a:hlinkClick r:id="rId3" action="ppaction://hlinksldjump"/>
          </p:cNvPr>
          <p:cNvSpPr>
            <a:spLocks noChangeArrowheads="1"/>
          </p:cNvSpPr>
          <p:nvPr/>
        </p:nvSpPr>
        <p:spPr bwMode="auto">
          <a:xfrm>
            <a:off x="3563938" y="1773238"/>
            <a:ext cx="4465637" cy="936625"/>
          </a:xfrm>
          <a:prstGeom prst="homePlate">
            <a:avLst>
              <a:gd name="adj" fmla="val 119195"/>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Сива </a:t>
            </a:r>
          </a:p>
          <a:p>
            <a:pPr algn="ctr"/>
            <a:endParaRPr lang="ru-RU" sz="2800">
              <a:latin typeface="Times New Roman" pitchFamily="18" charset="0"/>
            </a:endParaRPr>
          </a:p>
        </p:txBody>
      </p:sp>
      <p:sp>
        <p:nvSpPr>
          <p:cNvPr id="12294" name="Rectangle 11"/>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Каква боичка за рисуване е взел</a:t>
            </a:r>
            <a:r>
              <a:rPr lang="ru-RU"/>
              <a:t>  </a:t>
            </a:r>
            <a:r>
              <a:rPr lang="ru-RU" sz="3600">
                <a:solidFill>
                  <a:srgbClr val="FF3399"/>
                </a:solidFill>
                <a:latin typeface="Times New Roman" pitchFamily="18" charset="0"/>
              </a:rPr>
              <a:t>художникът?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1331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13315" name="AutoShape 3">
            <a:hlinkClick r:id="rId4" action="ppaction://hlinksldjump" highlightClick="1"/>
          </p:cNvPr>
          <p:cNvSpPr>
            <a:spLocks noChangeArrowheads="1"/>
          </p:cNvSpPr>
          <p:nvPr/>
        </p:nvSpPr>
        <p:spPr bwMode="auto">
          <a:xfrm>
            <a:off x="7667625"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13316" name="Rectangle 4"/>
          <p:cNvSpPr>
            <a:spLocks noChangeArrowheads="1"/>
          </p:cNvSpPr>
          <p:nvPr/>
        </p:nvSpPr>
        <p:spPr bwMode="auto">
          <a:xfrm>
            <a:off x="395288"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r>
              <a:rPr lang="ru-RU">
                <a:latin typeface="Arial" charset="0"/>
              </a:rPr>
              <a:t> </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1433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14339" name="Rectangle 3"/>
          <p:cNvSpPr>
            <a:spLocks noChangeArrowheads="1"/>
          </p:cNvSpPr>
          <p:nvPr/>
        </p:nvSpPr>
        <p:spPr bwMode="auto">
          <a:xfrm>
            <a:off x="6842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14340" name="AutoShape 4">
            <a:hlinkClick r:id="" action="ppaction://hlinkshowjump?jump=nextslide" highlightClick="1"/>
          </p:cNvPr>
          <p:cNvSpPr>
            <a:spLocks noChangeArrowheads="1"/>
          </p:cNvSpPr>
          <p:nvPr/>
        </p:nvSpPr>
        <p:spPr bwMode="auto">
          <a:xfrm>
            <a:off x="7308850" y="5373688"/>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88067" name="Oval 3"/>
          <p:cNvSpPr>
            <a:spLocks noChangeArrowheads="1"/>
          </p:cNvSpPr>
          <p:nvPr/>
        </p:nvSpPr>
        <p:spPr bwMode="auto">
          <a:xfrm>
            <a:off x="3924300" y="2708275"/>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88068" name="Oval 4"/>
          <p:cNvSpPr>
            <a:spLocks noChangeArrowheads="1"/>
          </p:cNvSpPr>
          <p:nvPr/>
        </p:nvSpPr>
        <p:spPr bwMode="auto">
          <a:xfrm>
            <a:off x="3924300" y="2708275"/>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88069" name="Oval 5"/>
          <p:cNvSpPr>
            <a:spLocks noChangeArrowheads="1"/>
          </p:cNvSpPr>
          <p:nvPr/>
        </p:nvSpPr>
        <p:spPr bwMode="auto">
          <a:xfrm>
            <a:off x="3924300" y="2708275"/>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88069"/>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88069"/>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88068"/>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88068"/>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88067"/>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88067"/>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88066"/>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88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6" grpId="1"/>
      <p:bldP spid="88067" grpId="0" animBg="1"/>
      <p:bldP spid="88067" grpId="1" animBg="1"/>
      <p:bldP spid="88068" grpId="0" animBg="1"/>
      <p:bldP spid="88068" grpId="1" animBg="1"/>
      <p:bldP spid="88069" grpId="0" animBg="1"/>
      <p:bldP spid="880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49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Заголовок 1"/>
          <p:cNvSpPr>
            <a:spLocks noGrp="1"/>
          </p:cNvSpPr>
          <p:nvPr>
            <p:ph type="title"/>
          </p:nvPr>
        </p:nvSpPr>
        <p:spPr>
          <a:xfrm>
            <a:off x="1619250" y="1844675"/>
            <a:ext cx="5599113" cy="3440113"/>
          </a:xfrm>
        </p:spPr>
        <p:txBody>
          <a:bodyPr/>
          <a:lstStyle/>
          <a:p>
            <a:pPr algn="l" eaLnBrk="1" hangingPunct="1"/>
            <a:r>
              <a:rPr lang="ru-RU" sz="3200" smtClean="0">
                <a:latin typeface="Times New Roman" pitchFamily="18" charset="0"/>
                <a:cs typeface="Times New Roman" pitchFamily="18" charset="0"/>
              </a:rPr>
              <a:t>Настя се върна от училище. Вкъщи беше само мама. Настя седна на масата, взе книжка и прочете приказка. Мама се зарадва.</a:t>
            </a:r>
          </a:p>
        </p:txBody>
      </p:sp>
      <p:sp>
        <p:nvSpPr>
          <p:cNvPr id="1638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1" name="Rectangle 8"/>
          <p:cNvSpPr>
            <a:spLocks noChangeArrowheads="1"/>
          </p:cNvSpPr>
          <p:nvPr/>
        </p:nvSpPr>
        <p:spPr bwMode="auto">
          <a:xfrm>
            <a:off x="250825" y="333375"/>
            <a:ext cx="8642350"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С какво дъщерята е зарадвала майка си?</a:t>
            </a:r>
          </a:p>
        </p:txBody>
      </p:sp>
      <p:sp>
        <p:nvSpPr>
          <p:cNvPr id="17412" name="AutoShape 9">
            <a:hlinkClick r:id="rId3" action="ppaction://hlinksldjump"/>
          </p:cNvPr>
          <p:cNvSpPr>
            <a:spLocks noChangeArrowheads="1"/>
          </p:cNvSpPr>
          <p:nvPr/>
        </p:nvSpPr>
        <p:spPr bwMode="auto">
          <a:xfrm>
            <a:off x="1692275" y="3284538"/>
            <a:ext cx="6337300" cy="936625"/>
          </a:xfrm>
          <a:prstGeom prst="homePlate">
            <a:avLst>
              <a:gd name="adj" fmla="val 169153"/>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Прочела е приказка.</a:t>
            </a:r>
          </a:p>
          <a:p>
            <a:pPr algn="ctr"/>
            <a:endParaRPr lang="ru-RU" sz="2800">
              <a:latin typeface="Times New Roman" pitchFamily="18" charset="0"/>
            </a:endParaRPr>
          </a:p>
        </p:txBody>
      </p:sp>
      <p:sp>
        <p:nvSpPr>
          <p:cNvPr id="17413" name="AutoShape 10">
            <a:hlinkClick r:id="rId4" action="ppaction://hlinksldjump"/>
          </p:cNvPr>
          <p:cNvSpPr>
            <a:spLocks noChangeArrowheads="1"/>
          </p:cNvSpPr>
          <p:nvPr/>
        </p:nvSpPr>
        <p:spPr bwMode="auto">
          <a:xfrm>
            <a:off x="1692275" y="4797425"/>
            <a:ext cx="6335713" cy="936625"/>
          </a:xfrm>
          <a:prstGeom prst="homePlate">
            <a:avLst>
              <a:gd name="adj" fmla="val 169110"/>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Помогнала е да измие съдовете.</a:t>
            </a:r>
          </a:p>
          <a:p>
            <a:pPr algn="ctr"/>
            <a:endParaRPr lang="ru-RU" sz="2800">
              <a:latin typeface="Times New Roman" pitchFamily="18" charset="0"/>
            </a:endParaRPr>
          </a:p>
        </p:txBody>
      </p:sp>
      <p:sp>
        <p:nvSpPr>
          <p:cNvPr id="17414" name="AutoShape 11">
            <a:hlinkClick r:id="rId4" action="ppaction://hlinksldjump"/>
          </p:cNvPr>
          <p:cNvSpPr>
            <a:spLocks noChangeArrowheads="1"/>
          </p:cNvSpPr>
          <p:nvPr/>
        </p:nvSpPr>
        <p:spPr bwMode="auto">
          <a:xfrm>
            <a:off x="1619250" y="1773238"/>
            <a:ext cx="6410325" cy="936625"/>
          </a:xfrm>
          <a:prstGeom prst="homePlate">
            <a:avLst>
              <a:gd name="adj" fmla="val 171102"/>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Върнала се е навреме от училище.</a:t>
            </a: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1843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18435" name="AutoShape 3">
            <a:hlinkClick r:id="rId4" action="ppaction://hlinksldjump" highlightClick="1"/>
          </p:cNvPr>
          <p:cNvSpPr>
            <a:spLocks noChangeArrowheads="1"/>
          </p:cNvSpPr>
          <p:nvPr/>
        </p:nvSpPr>
        <p:spPr bwMode="auto">
          <a:xfrm>
            <a:off x="7667625"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18436" name="Rectangle 4"/>
          <p:cNvSpPr>
            <a:spLocks noChangeArrowheads="1"/>
          </p:cNvSpPr>
          <p:nvPr/>
        </p:nvSpPr>
        <p:spPr bwMode="auto">
          <a:xfrm>
            <a:off x="468313" y="4941888"/>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1945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19459" name="Rectangle 4"/>
          <p:cNvSpPr>
            <a:spLocks noChangeArrowheads="1"/>
          </p:cNvSpPr>
          <p:nvPr/>
        </p:nvSpPr>
        <p:spPr bwMode="auto">
          <a:xfrm>
            <a:off x="6842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19460" name="AutoShape 5">
            <a:hlinkClick r:id="" action="ppaction://hlinkshowjump?jump=nextslide" highlightClick="1"/>
          </p:cNvPr>
          <p:cNvSpPr>
            <a:spLocks noChangeArrowheads="1"/>
          </p:cNvSpPr>
          <p:nvPr/>
        </p:nvSpPr>
        <p:spPr bwMode="auto">
          <a:xfrm>
            <a:off x="7308850" y="5373688"/>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89091" name="Oval 3"/>
          <p:cNvSpPr>
            <a:spLocks noChangeArrowheads="1"/>
          </p:cNvSpPr>
          <p:nvPr/>
        </p:nvSpPr>
        <p:spPr bwMode="auto">
          <a:xfrm>
            <a:off x="3851275" y="2565400"/>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89092" name="Oval 4"/>
          <p:cNvSpPr>
            <a:spLocks noChangeArrowheads="1"/>
          </p:cNvSpPr>
          <p:nvPr/>
        </p:nvSpPr>
        <p:spPr bwMode="auto">
          <a:xfrm>
            <a:off x="3851275" y="2565400"/>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89093" name="Oval 5"/>
          <p:cNvSpPr>
            <a:spLocks noChangeArrowheads="1"/>
          </p:cNvSpPr>
          <p:nvPr/>
        </p:nvSpPr>
        <p:spPr bwMode="auto">
          <a:xfrm>
            <a:off x="3851275" y="2565400"/>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89093"/>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89093"/>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89092"/>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89092"/>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89091"/>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89091"/>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89090"/>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89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0" grpId="1"/>
      <p:bldP spid="89091" grpId="0" animBg="1"/>
      <p:bldP spid="89091" grpId="1" animBg="1"/>
      <p:bldP spid="89092" grpId="0" animBg="1"/>
      <p:bldP spid="89092" grpId="1" animBg="1"/>
      <p:bldP spid="89093" grpId="0" animBg="1"/>
      <p:bldP spid="8909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074" name="Line 10"/>
          <p:cNvSpPr>
            <a:spLocks noChangeShapeType="1"/>
          </p:cNvSpPr>
          <p:nvPr/>
        </p:nvSpPr>
        <p:spPr bwMode="auto">
          <a:xfrm flipV="1">
            <a:off x="179388" y="2708275"/>
            <a:ext cx="8964612" cy="1588"/>
          </a:xfrm>
          <a:prstGeom prst="line">
            <a:avLst/>
          </a:prstGeom>
          <a:noFill/>
          <a:ln w="28575">
            <a:solidFill>
              <a:srgbClr val="006600"/>
            </a:solidFill>
            <a:round/>
            <a:headEnd/>
            <a:tailEnd/>
          </a:ln>
        </p:spPr>
        <p:txBody>
          <a:bodyPr/>
          <a:lstStyle/>
          <a:p>
            <a:endParaRPr lang="bg-BG"/>
          </a:p>
        </p:txBody>
      </p:sp>
      <p:sp>
        <p:nvSpPr>
          <p:cNvPr id="3081" name="Rectangle 9"/>
          <p:cNvSpPr>
            <a:spLocks noChangeArrowheads="1"/>
          </p:cNvSpPr>
          <p:nvPr/>
        </p:nvSpPr>
        <p:spPr bwMode="auto">
          <a:xfrm>
            <a:off x="395288" y="1484313"/>
            <a:ext cx="8748712" cy="3673475"/>
          </a:xfrm>
          <a:prstGeom prst="rect">
            <a:avLst/>
          </a:prstGeom>
          <a:noFill/>
          <a:ln w="9525">
            <a:noFill/>
            <a:miter lim="800000"/>
            <a:headEnd/>
            <a:tailEnd/>
          </a:ln>
        </p:spPr>
        <p:txBody>
          <a:bodyPr wrap="none" anchor="ctr"/>
          <a:lstStyle/>
          <a:p>
            <a:r>
              <a:rPr lang="ru-RU" sz="6600" b="1" i="1">
                <a:solidFill>
                  <a:srgbClr val="009900"/>
                </a:solidFill>
              </a:rPr>
              <a:t>Прочети внимателно!</a:t>
            </a:r>
          </a:p>
          <a:p>
            <a:r>
              <a:rPr lang="ru-RU" sz="6600" b="1" i="1">
                <a:solidFill>
                  <a:srgbClr val="009900"/>
                </a:solidFill>
              </a:rPr>
              <a:t>Приготви се да отговориш</a:t>
            </a:r>
          </a:p>
          <a:p>
            <a:r>
              <a:rPr lang="ru-RU" sz="6600" b="1" i="1">
                <a:solidFill>
                  <a:srgbClr val="009900"/>
                </a:solidFill>
              </a:rPr>
              <a:t>на въпросите</a:t>
            </a:r>
            <a:r>
              <a:rPr lang="ru-RU" sz="6600" i="1">
                <a:solidFill>
                  <a:srgbClr val="009900"/>
                </a:solidFill>
              </a:rPr>
              <a:t>!</a:t>
            </a:r>
          </a:p>
        </p:txBody>
      </p:sp>
      <p:pic>
        <p:nvPicPr>
          <p:cNvPr id="3080" name="Picture 8" descr="AG00218_"/>
          <p:cNvPicPr>
            <a:picLocks noChangeAspect="1" noChangeArrowheads="1" noCrop="1"/>
          </p:cNvPicPr>
          <p:nvPr/>
        </p:nvPicPr>
        <p:blipFill>
          <a:blip r:embed="rId2"/>
          <a:srcRect/>
          <a:stretch>
            <a:fillRect/>
          </a:stretch>
        </p:blipFill>
        <p:spPr bwMode="auto">
          <a:xfrm rot="-1010807">
            <a:off x="611188" y="1628775"/>
            <a:ext cx="2520950" cy="1928813"/>
          </a:xfrm>
          <a:prstGeom prst="rect">
            <a:avLst/>
          </a:prstGeom>
          <a:noFill/>
          <a:ln w="9525">
            <a:noFill/>
            <a:miter lim="800000"/>
            <a:headEnd/>
            <a:tailEnd/>
          </a:ln>
        </p:spPr>
      </p:pic>
      <p:sp>
        <p:nvSpPr>
          <p:cNvPr id="3077" name="Line 12"/>
          <p:cNvSpPr>
            <a:spLocks noChangeShapeType="1"/>
          </p:cNvSpPr>
          <p:nvPr/>
        </p:nvSpPr>
        <p:spPr bwMode="auto">
          <a:xfrm flipV="1">
            <a:off x="179388" y="3573463"/>
            <a:ext cx="8964612" cy="1587"/>
          </a:xfrm>
          <a:prstGeom prst="line">
            <a:avLst/>
          </a:prstGeom>
          <a:noFill/>
          <a:ln w="28575">
            <a:solidFill>
              <a:srgbClr val="006600"/>
            </a:solidFill>
            <a:round/>
            <a:headEnd/>
            <a:tailEnd/>
          </a:ln>
        </p:spPr>
        <p:txBody>
          <a:bodyPr/>
          <a:lstStyle/>
          <a:p>
            <a:endParaRPr lang="bg-BG"/>
          </a:p>
        </p:txBody>
      </p:sp>
      <p:sp>
        <p:nvSpPr>
          <p:cNvPr id="3078" name="Line 21"/>
          <p:cNvSpPr>
            <a:spLocks noChangeShapeType="1"/>
          </p:cNvSpPr>
          <p:nvPr/>
        </p:nvSpPr>
        <p:spPr bwMode="auto">
          <a:xfrm flipV="1">
            <a:off x="179388" y="4652963"/>
            <a:ext cx="8964612" cy="1587"/>
          </a:xfrm>
          <a:prstGeom prst="line">
            <a:avLst/>
          </a:prstGeom>
          <a:noFill/>
          <a:ln w="28575">
            <a:solidFill>
              <a:srgbClr val="006600"/>
            </a:solidFill>
            <a:round/>
            <a:headEnd/>
            <a:tailEnd/>
          </a:ln>
        </p:spPr>
        <p:txBody>
          <a:bodyPr/>
          <a:lstStyle/>
          <a:p>
            <a:endParaRPr lang="bg-BG"/>
          </a:p>
        </p:txBody>
      </p:sp>
      <p:pic>
        <p:nvPicPr>
          <p:cNvPr id="3079" name="Picture 22" descr="чит"/>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43663" y="4965700"/>
            <a:ext cx="2160587" cy="1698625"/>
          </a:xfrm>
          <a:prstGeom prst="rect">
            <a:avLst/>
          </a:prstGeom>
          <a:noFill/>
          <a:ln w="9525">
            <a:noFill/>
            <a:miter lim="800000"/>
            <a:headEnd/>
            <a:tailEnd/>
          </a:ln>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dissolve">
                                      <p:cBhvr>
                                        <p:cTn id="7" dur="500"/>
                                        <p:tgtEl>
                                          <p:spTgt spid="3080"/>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081"/>
                                        </p:tgtEl>
                                        <p:attrNameLst>
                                          <p:attrName>style.visibility</p:attrName>
                                        </p:attrNameLst>
                                      </p:cBhvr>
                                      <p:to>
                                        <p:strVal val="visible"/>
                                      </p:to>
                                    </p:set>
                                    <p:anim calcmode="discrete" valueType="clr">
                                      <p:cBhvr override="childStyle">
                                        <p:cTn id="10"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081"/>
                                        </p:tgtEl>
                                        <p:attrNameLst>
                                          <p:attrName>fillcolor</p:attrName>
                                        </p:attrNameLst>
                                      </p:cBhvr>
                                      <p:tavLst>
                                        <p:tav tm="0">
                                          <p:val>
                                            <p:clrVal>
                                              <a:schemeClr val="accent2"/>
                                            </p:clrVal>
                                          </p:val>
                                        </p:tav>
                                        <p:tav tm="50000">
                                          <p:val>
                                            <p:clrVal>
                                              <a:schemeClr val="hlink"/>
                                            </p:clrVal>
                                          </p:val>
                                        </p:tav>
                                      </p:tavLst>
                                    </p:anim>
                                    <p:set>
                                      <p:cBhvr>
                                        <p:cTn id="12" dur="80"/>
                                        <p:tgtEl>
                                          <p:spTgt spid="3081"/>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2.5E-6 -0.00092 C 0.38906 -0.01295 0.7783 -0.02497 0.75555 -0.00485 C 0.73281 0.01526 -0.12847 0.09804 -0.13646 0.12023 C -0.14445 0.14243 0.70798 0.10266 0.70798 0.12833 C 0.70798 0.15376 -0.06719 0.24809 -0.13646 0.27399 C -0.20573 0.30012 0.21979 0.28231 0.29201 0.28416 " pathEditMode="relative" rAng="0" ptsTypes="aaaaaA">
                                      <p:cBhvr>
                                        <p:cTn id="14" dur="2000" fill="hold"/>
                                        <p:tgtEl>
                                          <p:spTgt spid="3080"/>
                                        </p:tgtEl>
                                        <p:attrNameLst>
                                          <p:attrName>ppt_x</p:attrName>
                                          <p:attrName>ppt_y</p:attrName>
                                        </p:attrNameLst>
                                      </p:cBhvr>
                                      <p:rCtr x="286" y="138"/>
                                    </p:animMotion>
                                  </p:childTnLst>
                                </p:cTn>
                              </p:par>
                            </p:childTnLst>
                          </p:cTn>
                        </p:par>
                        <p:par>
                          <p:cTn id="15" fill="hold">
                            <p:stCondLst>
                              <p:cond delay="2080"/>
                            </p:stCondLst>
                            <p:childTnLst>
                              <p:par>
                                <p:cTn id="16" presetID="1" presetClass="exit" presetSubtype="0" fill="hold" nodeType="afterEffect">
                                  <p:stCondLst>
                                    <p:cond delay="0"/>
                                  </p:stCondLst>
                                  <p:childTnLst>
                                    <p:set>
                                      <p:cBhvr>
                                        <p:cTn id="17" dur="1" fill="hold">
                                          <p:stCondLst>
                                            <p:cond delay="0"/>
                                          </p:stCondLst>
                                        </p:cTn>
                                        <p:tgtEl>
                                          <p:spTgt spid="3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49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7" name="Заголовок 1"/>
          <p:cNvSpPr>
            <a:spLocks noGrp="1"/>
          </p:cNvSpPr>
          <p:nvPr>
            <p:ph type="title"/>
          </p:nvPr>
        </p:nvSpPr>
        <p:spPr>
          <a:xfrm>
            <a:off x="1476375" y="1773238"/>
            <a:ext cx="6173788" cy="3440112"/>
          </a:xfrm>
        </p:spPr>
        <p:txBody>
          <a:bodyPr/>
          <a:lstStyle/>
          <a:p>
            <a:pPr algn="l" eaLnBrk="1" hangingPunct="1"/>
            <a:r>
              <a:rPr lang="ru-RU" sz="3200" smtClean="0">
                <a:latin typeface="Times New Roman" pitchFamily="18" charset="0"/>
                <a:cs typeface="Times New Roman" pitchFamily="18" charset="0"/>
              </a:rPr>
              <a:t>Витя играеше край морето. Той строеше къща от пясък. Пясъкът трябва да е мокър, тогава къщата ще стане хубава. Ура! Къщата е готова и красива.</a:t>
            </a:r>
          </a:p>
        </p:txBody>
      </p:sp>
      <p:sp>
        <p:nvSpPr>
          <p:cNvPr id="21508" name="AutoShape 5">
            <a:hlinkClick r:id="" action="ppaction://hlinkshowjump?jump=nextslide" highlightClick="1"/>
          </p:cNvPr>
          <p:cNvSpPr>
            <a:spLocks noChangeArrowheads="1"/>
          </p:cNvSpPr>
          <p:nvPr/>
        </p:nvSpPr>
        <p:spPr bwMode="auto">
          <a:xfrm>
            <a:off x="4143375" y="6215063"/>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1" name="Picture 8" descr="6484"/>
          <p:cNvPicPr>
            <a:picLocks noChangeAspect="1" noChangeArrowheads="1" noCrop="1"/>
          </p:cNvPicPr>
          <p:nvPr/>
        </p:nvPicPr>
        <p:blipFill>
          <a:blip r:embed="rId2"/>
          <a:srcRect/>
          <a:stretch>
            <a:fillRect/>
          </a:stretch>
        </p:blipFill>
        <p:spPr bwMode="auto">
          <a:xfrm>
            <a:off x="0" y="260350"/>
            <a:ext cx="9144000" cy="6858000"/>
          </a:xfrm>
          <a:prstGeom prst="rect">
            <a:avLst/>
          </a:prstGeom>
          <a:noFill/>
          <a:ln w="9525">
            <a:noFill/>
            <a:miter lim="800000"/>
            <a:headEnd/>
            <a:tailEnd/>
          </a:ln>
        </p:spPr>
      </p:pic>
      <p:sp>
        <p:nvSpPr>
          <p:cNvPr id="22532" name="Rectangle 9"/>
          <p:cNvSpPr>
            <a:spLocks noChangeArrowheads="1"/>
          </p:cNvSpPr>
          <p:nvPr/>
        </p:nvSpPr>
        <p:spPr bwMode="auto">
          <a:xfrm>
            <a:off x="827088" y="260350"/>
            <a:ext cx="7164387"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Кой играел край морето?</a:t>
            </a:r>
          </a:p>
        </p:txBody>
      </p:sp>
      <p:sp>
        <p:nvSpPr>
          <p:cNvPr id="22533" name="AutoShape 10">
            <a:hlinkClick r:id="rId3" action="ppaction://hlinksldjump"/>
          </p:cNvPr>
          <p:cNvSpPr>
            <a:spLocks noChangeArrowheads="1"/>
          </p:cNvSpPr>
          <p:nvPr/>
        </p:nvSpPr>
        <p:spPr bwMode="auto">
          <a:xfrm>
            <a:off x="4500563" y="3284538"/>
            <a:ext cx="3529012" cy="936625"/>
          </a:xfrm>
          <a:prstGeom prst="homePlate">
            <a:avLst>
              <a:gd name="adj" fmla="val 94195"/>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Митя.</a:t>
            </a:r>
          </a:p>
          <a:p>
            <a:pPr algn="ctr"/>
            <a:endParaRPr lang="ru-RU" sz="2800">
              <a:latin typeface="Times New Roman" pitchFamily="18" charset="0"/>
            </a:endParaRPr>
          </a:p>
        </p:txBody>
      </p:sp>
      <p:sp>
        <p:nvSpPr>
          <p:cNvPr id="22534" name="AutoShape 11">
            <a:hlinkClick r:id="rId3" action="ppaction://hlinksldjump"/>
          </p:cNvPr>
          <p:cNvSpPr>
            <a:spLocks noChangeArrowheads="1"/>
          </p:cNvSpPr>
          <p:nvPr/>
        </p:nvSpPr>
        <p:spPr bwMode="auto">
          <a:xfrm>
            <a:off x="4572000" y="4797425"/>
            <a:ext cx="3457575" cy="936625"/>
          </a:xfrm>
          <a:prstGeom prst="homePlate">
            <a:avLst>
              <a:gd name="adj" fmla="val 9228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Саша.</a:t>
            </a:r>
          </a:p>
          <a:p>
            <a:pPr algn="ctr"/>
            <a:endParaRPr lang="ru-RU" sz="2800">
              <a:latin typeface="Times New Roman" pitchFamily="18" charset="0"/>
            </a:endParaRPr>
          </a:p>
        </p:txBody>
      </p:sp>
      <p:sp>
        <p:nvSpPr>
          <p:cNvPr id="22535" name="AutoShape 12">
            <a:hlinkClick r:id="rId4" action="ppaction://hlinksldjump"/>
          </p:cNvPr>
          <p:cNvSpPr>
            <a:spLocks noChangeArrowheads="1"/>
          </p:cNvSpPr>
          <p:nvPr/>
        </p:nvSpPr>
        <p:spPr bwMode="auto">
          <a:xfrm>
            <a:off x="4500563" y="1773238"/>
            <a:ext cx="3529012" cy="936625"/>
          </a:xfrm>
          <a:prstGeom prst="homePlate">
            <a:avLst>
              <a:gd name="adj" fmla="val 94195"/>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Витя.</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23554" name="Picture 4"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23555" name="AutoShape 6">
            <a:hlinkClick r:id="rId4" action="ppaction://hlinksldjump" highlightClick="1"/>
          </p:cNvPr>
          <p:cNvSpPr>
            <a:spLocks noChangeArrowheads="1"/>
          </p:cNvSpPr>
          <p:nvPr/>
        </p:nvSpPr>
        <p:spPr bwMode="auto">
          <a:xfrm>
            <a:off x="7596188" y="4941888"/>
            <a:ext cx="1081087"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23556" name="Rectangle 7"/>
          <p:cNvSpPr>
            <a:spLocks noChangeArrowheads="1"/>
          </p:cNvSpPr>
          <p:nvPr/>
        </p:nvSpPr>
        <p:spPr bwMode="auto">
          <a:xfrm>
            <a:off x="323850"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24578" name="Picture 2" descr="AG00315_"/>
          <p:cNvPicPr>
            <a:picLocks noChangeAspect="1" noChangeArrowheads="1" noCrop="1"/>
          </p:cNvPicPr>
          <p:nvPr/>
        </p:nvPicPr>
        <p:blipFill>
          <a:blip r:embed="rId3"/>
          <a:srcRect/>
          <a:stretch>
            <a:fillRect/>
          </a:stretch>
        </p:blipFill>
        <p:spPr bwMode="auto">
          <a:xfrm>
            <a:off x="0" y="0"/>
            <a:ext cx="3198813" cy="3609975"/>
          </a:xfrm>
          <a:prstGeom prst="rect">
            <a:avLst/>
          </a:prstGeom>
          <a:noFill/>
          <a:ln w="9525">
            <a:noFill/>
            <a:miter lim="800000"/>
            <a:headEnd/>
            <a:tailEnd/>
          </a:ln>
        </p:spPr>
      </p:pic>
      <p:sp>
        <p:nvSpPr>
          <p:cNvPr id="24579" name="Rectangle 3"/>
          <p:cNvSpPr>
            <a:spLocks noChangeArrowheads="1"/>
          </p:cNvSpPr>
          <p:nvPr/>
        </p:nvSpPr>
        <p:spPr bwMode="auto">
          <a:xfrm>
            <a:off x="3779838" y="692150"/>
            <a:ext cx="3313112"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Ново ниво</a:t>
            </a:r>
            <a:endParaRPr lang="ru-RU" sz="3200">
              <a:latin typeface="Arial" charset="0"/>
            </a:endParaRPr>
          </a:p>
        </p:txBody>
      </p:sp>
      <p:sp>
        <p:nvSpPr>
          <p:cNvPr id="24580" name="AutoShape 4">
            <a:hlinkClick r:id="rId4" action="ppaction://hlinksldjump" highlightClick="1"/>
          </p:cNvPr>
          <p:cNvSpPr>
            <a:spLocks noChangeArrowheads="1"/>
          </p:cNvSpPr>
          <p:nvPr/>
        </p:nvSpPr>
        <p:spPr bwMode="auto">
          <a:xfrm>
            <a:off x="7092950" y="549275"/>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24581" name="Rectangle 5"/>
          <p:cNvSpPr>
            <a:spLocks noChangeArrowheads="1"/>
          </p:cNvSpPr>
          <p:nvPr/>
        </p:nvSpPr>
        <p:spPr bwMode="auto">
          <a:xfrm>
            <a:off x="2627313" y="4724400"/>
            <a:ext cx="4535487" cy="936625"/>
          </a:xfrm>
          <a:prstGeom prst="rect">
            <a:avLst/>
          </a:prstGeom>
          <a:noFill/>
          <a:ln w="9525">
            <a:noFill/>
            <a:miter lim="800000"/>
            <a:headEnd/>
            <a:tailEnd/>
          </a:ln>
        </p:spPr>
        <p:txBody>
          <a:bodyPr wrap="none" anchor="ctr"/>
          <a:lstStyle/>
          <a:p>
            <a:pPr algn="ctr"/>
            <a:endParaRPr lang="ru-RU" sz="3200" b="1">
              <a:solidFill>
                <a:schemeClr val="hlink"/>
              </a:solidFill>
              <a:latin typeface="Times New Roman" pitchFamily="18" charset="0"/>
            </a:endParaRPr>
          </a:p>
          <a:p>
            <a:pPr algn="ctr"/>
            <a:r>
              <a:rPr lang="ru-RU" sz="3200" b="1">
                <a:solidFill>
                  <a:schemeClr val="hlink"/>
                </a:solidFill>
                <a:latin typeface="Times New Roman" pitchFamily="18" charset="0"/>
              </a:rPr>
              <a:t>Довърши тренировката</a:t>
            </a:r>
          </a:p>
          <a:p>
            <a:pPr algn="ctr"/>
            <a:endParaRPr lang="ru-RU" sz="3200">
              <a:latin typeface="Arial" charset="0"/>
            </a:endParaRPr>
          </a:p>
        </p:txBody>
      </p:sp>
      <p:sp>
        <p:nvSpPr>
          <p:cNvPr id="24582" name="AutoShape 6">
            <a:hlinkClick r:id="" action="ppaction://hlinkshowjump?jump=lastslide" highlightClick="1"/>
          </p:cNvPr>
          <p:cNvSpPr>
            <a:spLocks noChangeArrowheads="1"/>
          </p:cNvSpPr>
          <p:nvPr/>
        </p:nvSpPr>
        <p:spPr bwMode="auto">
          <a:xfrm>
            <a:off x="7164388" y="4652963"/>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24583" name="AutoShape 6">
            <a:hlinkClick r:id="rId5" action="ppaction://hlinksldjump" highlightClick="1"/>
          </p:cNvPr>
          <p:cNvSpPr>
            <a:spLocks noChangeArrowheads="1"/>
          </p:cNvSpPr>
          <p:nvPr/>
        </p:nvSpPr>
        <p:spPr bwMode="auto">
          <a:xfrm>
            <a:off x="7235825" y="2636838"/>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24584" name="Rectangle 3"/>
          <p:cNvSpPr>
            <a:spLocks noChangeArrowheads="1"/>
          </p:cNvSpPr>
          <p:nvPr/>
        </p:nvSpPr>
        <p:spPr bwMode="auto">
          <a:xfrm>
            <a:off x="5076825" y="2852738"/>
            <a:ext cx="2089150"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Почивка </a:t>
            </a:r>
            <a:endParaRPr lang="ru-RU" sz="3200">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0115" name="Oval 3"/>
          <p:cNvSpPr>
            <a:spLocks noChangeArrowheads="1"/>
          </p:cNvSpPr>
          <p:nvPr/>
        </p:nvSpPr>
        <p:spPr bwMode="auto">
          <a:xfrm>
            <a:off x="3924300" y="2565400"/>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0116" name="Oval 4"/>
          <p:cNvSpPr>
            <a:spLocks noChangeArrowheads="1"/>
          </p:cNvSpPr>
          <p:nvPr/>
        </p:nvSpPr>
        <p:spPr bwMode="auto">
          <a:xfrm>
            <a:off x="3924300" y="2565400"/>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0117" name="Oval 5"/>
          <p:cNvSpPr>
            <a:spLocks noChangeArrowheads="1"/>
          </p:cNvSpPr>
          <p:nvPr/>
        </p:nvSpPr>
        <p:spPr bwMode="auto">
          <a:xfrm>
            <a:off x="3924300" y="2565400"/>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0117"/>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0117"/>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0116"/>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0116"/>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0115"/>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0115"/>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0114"/>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0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4" grpId="1"/>
      <p:bldP spid="90115" grpId="0" animBg="1"/>
      <p:bldP spid="90115" grpId="1" animBg="1"/>
      <p:bldP spid="90116" grpId="0" animBg="1"/>
      <p:bldP spid="90116" grpId="1" animBg="1"/>
      <p:bldP spid="90117" grpId="0" animBg="1"/>
      <p:bldP spid="901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619250" y="1557338"/>
            <a:ext cx="6318250" cy="3440112"/>
          </a:xfrm>
        </p:spPr>
        <p:txBody>
          <a:bodyPr/>
          <a:lstStyle/>
          <a:p>
            <a:pPr algn="just" eaLnBrk="1" hangingPunct="1"/>
            <a:r>
              <a:rPr lang="ru-RU" sz="3200" smtClean="0">
                <a:latin typeface="Times New Roman" pitchFamily="18" charset="0"/>
                <a:cs typeface="Times New Roman" pitchFamily="18" charset="0"/>
              </a:rPr>
              <a:t>Един старец садил ябълкови дръвчета. Попитали го: «Защо са ти тези дръвчета? Дълго ще чакаш от тях плод, а ти няма за изядеш нито една ябълка!» Старецът  рекъл: «Аз няма да изям, но други ще ядат и ще ми благодарят.»</a:t>
            </a:r>
          </a:p>
        </p:txBody>
      </p:sp>
      <p:pic>
        <p:nvPicPr>
          <p:cNvPr id="26627" name="Picture 3" descr="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2662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
        <p:nvSpPr>
          <p:cNvPr id="26629" name="AutoShape 5">
            <a:hlinkClick r:id="" action="ppaction://hlinkshowjump?jump=nextslide" highlightClick="1"/>
          </p:cNvPr>
          <p:cNvSpPr>
            <a:spLocks noChangeArrowheads="1"/>
          </p:cNvSpPr>
          <p:nvPr/>
        </p:nvSpPr>
        <p:spPr bwMode="auto">
          <a:xfrm>
            <a:off x="4143375" y="6215063"/>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Rectangle 5"/>
          <p:cNvSpPr>
            <a:spLocks noChangeArrowheads="1"/>
          </p:cNvSpPr>
          <p:nvPr/>
        </p:nvSpPr>
        <p:spPr bwMode="auto">
          <a:xfrm>
            <a:off x="468313" y="404813"/>
            <a:ext cx="8316912"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За кого старецът садил ябълката?</a:t>
            </a:r>
          </a:p>
        </p:txBody>
      </p:sp>
      <p:sp>
        <p:nvSpPr>
          <p:cNvPr id="27652" name="AutoShape 6">
            <a:hlinkClick r:id="rId3" action="ppaction://hlinksldjump"/>
          </p:cNvPr>
          <p:cNvSpPr>
            <a:spLocks noChangeArrowheads="1"/>
          </p:cNvSpPr>
          <p:nvPr/>
        </p:nvSpPr>
        <p:spPr bwMode="auto">
          <a:xfrm>
            <a:off x="3635375" y="3284538"/>
            <a:ext cx="4394200" cy="936625"/>
          </a:xfrm>
          <a:prstGeom prst="homePlate">
            <a:avLst>
              <a:gd name="adj" fmla="val 11728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За гъсениците.</a:t>
            </a:r>
          </a:p>
          <a:p>
            <a:pPr algn="ctr"/>
            <a:endParaRPr lang="ru-RU" sz="2800">
              <a:latin typeface="Times New Roman" pitchFamily="18" charset="0"/>
            </a:endParaRPr>
          </a:p>
        </p:txBody>
      </p:sp>
      <p:sp>
        <p:nvSpPr>
          <p:cNvPr id="27653" name="AutoShape 7">
            <a:hlinkClick r:id="rId4" action="ppaction://hlinksldjump"/>
          </p:cNvPr>
          <p:cNvSpPr>
            <a:spLocks noChangeArrowheads="1"/>
          </p:cNvSpPr>
          <p:nvPr/>
        </p:nvSpPr>
        <p:spPr bwMode="auto">
          <a:xfrm>
            <a:off x="3635375" y="4797425"/>
            <a:ext cx="4394200" cy="936625"/>
          </a:xfrm>
          <a:prstGeom prst="homePlate">
            <a:avLst>
              <a:gd name="adj" fmla="val 11728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За другите хора.</a:t>
            </a:r>
          </a:p>
          <a:p>
            <a:pPr algn="ctr"/>
            <a:endParaRPr lang="ru-RU" sz="2800">
              <a:latin typeface="Times New Roman" pitchFamily="18" charset="0"/>
            </a:endParaRPr>
          </a:p>
        </p:txBody>
      </p:sp>
      <p:sp>
        <p:nvSpPr>
          <p:cNvPr id="27654" name="AutoShape 8">
            <a:hlinkClick r:id="rId3" action="ppaction://hlinksldjump"/>
          </p:cNvPr>
          <p:cNvSpPr>
            <a:spLocks noChangeArrowheads="1"/>
          </p:cNvSpPr>
          <p:nvPr/>
        </p:nvSpPr>
        <p:spPr bwMode="auto">
          <a:xfrm>
            <a:off x="3563938" y="1773238"/>
            <a:ext cx="4465637" cy="936625"/>
          </a:xfrm>
          <a:prstGeom prst="homePlate">
            <a:avLst>
              <a:gd name="adj" fmla="val 119195"/>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За себе си.</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2867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28675" name="AutoShape 3">
            <a:hlinkClick r:id="rId4" action="ppaction://hlinksldjump" highlightClick="1"/>
          </p:cNvPr>
          <p:cNvSpPr>
            <a:spLocks noChangeArrowheads="1"/>
          </p:cNvSpPr>
          <p:nvPr/>
        </p:nvSpPr>
        <p:spPr bwMode="auto">
          <a:xfrm>
            <a:off x="7596188" y="4941888"/>
            <a:ext cx="1081087"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28676" name="Rectangle 4"/>
          <p:cNvSpPr>
            <a:spLocks noChangeArrowheads="1"/>
          </p:cNvSpPr>
          <p:nvPr/>
        </p:nvSpPr>
        <p:spPr bwMode="auto">
          <a:xfrm>
            <a:off x="323850"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2969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29699" name="Rectangle 3"/>
          <p:cNvSpPr>
            <a:spLocks noChangeArrowheads="1"/>
          </p:cNvSpPr>
          <p:nvPr/>
        </p:nvSpPr>
        <p:spPr bwMode="auto">
          <a:xfrm>
            <a:off x="6842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29700" name="AutoShape 4">
            <a:hlinkClick r:id="" action="ppaction://hlinkshowjump?jump=nextslide" highlightClick="1"/>
          </p:cNvPr>
          <p:cNvSpPr>
            <a:spLocks noChangeArrowheads="1"/>
          </p:cNvSpPr>
          <p:nvPr/>
        </p:nvSpPr>
        <p:spPr bwMode="auto">
          <a:xfrm>
            <a:off x="7235825"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1139" name="Oval 3"/>
          <p:cNvSpPr>
            <a:spLocks noChangeArrowheads="1"/>
          </p:cNvSpPr>
          <p:nvPr/>
        </p:nvSpPr>
        <p:spPr bwMode="auto">
          <a:xfrm>
            <a:off x="3851275"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1140" name="Oval 4"/>
          <p:cNvSpPr>
            <a:spLocks noChangeArrowheads="1"/>
          </p:cNvSpPr>
          <p:nvPr/>
        </p:nvSpPr>
        <p:spPr bwMode="auto">
          <a:xfrm>
            <a:off x="3851275" y="2636838"/>
            <a:ext cx="1368425" cy="1296987"/>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1141" name="Oval 5"/>
          <p:cNvSpPr>
            <a:spLocks noChangeArrowheads="1"/>
          </p:cNvSpPr>
          <p:nvPr/>
        </p:nvSpPr>
        <p:spPr bwMode="auto">
          <a:xfrm>
            <a:off x="3851275"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1141"/>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1141"/>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1140"/>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1140"/>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1139"/>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1139"/>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1138"/>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1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8" grpId="1"/>
      <p:bldP spid="91139" grpId="0" animBg="1"/>
      <p:bldP spid="91139" grpId="1" animBg="1"/>
      <p:bldP spid="91140" grpId="0" animBg="1"/>
      <p:bldP spid="91140" grpId="1" animBg="1"/>
      <p:bldP spid="91141" grpId="0" animBg="1"/>
      <p:bldP spid="9114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23850" y="1268413"/>
            <a:ext cx="8496300" cy="360362"/>
          </a:xfrm>
          <a:prstGeom prst="rect">
            <a:avLst/>
          </a:prstGeom>
          <a:noFill/>
          <a:ln w="9525">
            <a:noFill/>
            <a:miter lim="800000"/>
            <a:headEnd/>
            <a:tailEnd/>
          </a:ln>
        </p:spPr>
        <p:txBody>
          <a:bodyPr wrap="none" anchor="ctr"/>
          <a:lstStyle/>
          <a:p>
            <a:pPr algn="ctr"/>
            <a:r>
              <a:rPr lang="ru-RU" sz="3200" i="1">
                <a:solidFill>
                  <a:schemeClr val="folHlink"/>
                </a:solidFill>
                <a:latin typeface="Times New Roman" pitchFamily="18" charset="0"/>
              </a:rPr>
              <a:t>Избери достъпно за  тебе ниво и чети на глас! </a:t>
            </a:r>
          </a:p>
        </p:txBody>
      </p:sp>
      <p:grpSp>
        <p:nvGrpSpPr>
          <p:cNvPr id="4099" name="Group 23"/>
          <p:cNvGrpSpPr>
            <a:grpSpLocks/>
          </p:cNvGrpSpPr>
          <p:nvPr/>
        </p:nvGrpSpPr>
        <p:grpSpPr bwMode="auto">
          <a:xfrm>
            <a:off x="0" y="4083050"/>
            <a:ext cx="2543175" cy="2774950"/>
            <a:chOff x="0" y="2572"/>
            <a:chExt cx="1602" cy="1748"/>
          </a:xfrm>
        </p:grpSpPr>
        <p:grpSp>
          <p:nvGrpSpPr>
            <p:cNvPr id="4118" name="Group 18"/>
            <p:cNvGrpSpPr>
              <a:grpSpLocks/>
            </p:cNvGrpSpPr>
            <p:nvPr/>
          </p:nvGrpSpPr>
          <p:grpSpPr bwMode="auto">
            <a:xfrm>
              <a:off x="0" y="2572"/>
              <a:ext cx="1602" cy="1748"/>
              <a:chOff x="0" y="2572"/>
              <a:chExt cx="1602" cy="1748"/>
            </a:xfrm>
          </p:grpSpPr>
          <p:pic>
            <p:nvPicPr>
              <p:cNvPr id="4120" name="Picture 5" descr="ar5">
                <a:hlinkClick r:id="rId2" action="ppaction://hlinksldjump"/>
              </p:cNvPr>
              <p:cNvPicPr>
                <a:picLocks noChangeAspect="1" noChangeArrowheads="1" noCrop="1"/>
              </p:cNvPicPr>
              <p:nvPr/>
            </p:nvPicPr>
            <p:blipFill>
              <a:blip r:embed="rId3"/>
              <a:srcRect/>
              <a:stretch>
                <a:fillRect/>
              </a:stretch>
            </p:blipFill>
            <p:spPr bwMode="auto">
              <a:xfrm>
                <a:off x="0" y="2572"/>
                <a:ext cx="1602" cy="1748"/>
              </a:xfrm>
              <a:prstGeom prst="rect">
                <a:avLst/>
              </a:prstGeom>
              <a:noFill/>
              <a:ln w="9525">
                <a:noFill/>
                <a:miter lim="800000"/>
                <a:headEnd/>
                <a:tailEnd/>
              </a:ln>
            </p:spPr>
          </p:pic>
          <p:pic>
            <p:nvPicPr>
              <p:cNvPr id="4121" name="Picture 6" descr="J0095665"/>
              <p:cNvPicPr>
                <a:picLocks noChangeAspect="1" noChangeArrowheads="1" noCrop="1"/>
              </p:cNvPicPr>
              <p:nvPr/>
            </p:nvPicPr>
            <p:blipFill>
              <a:blip r:embed="rId4"/>
              <a:srcRect/>
              <a:stretch>
                <a:fillRect/>
              </a:stretch>
            </p:blipFill>
            <p:spPr bwMode="auto">
              <a:xfrm>
                <a:off x="1111" y="3657"/>
                <a:ext cx="233" cy="333"/>
              </a:xfrm>
              <a:prstGeom prst="rect">
                <a:avLst/>
              </a:prstGeom>
              <a:noFill/>
              <a:ln w="9525">
                <a:noFill/>
                <a:miter lim="800000"/>
                <a:headEnd/>
                <a:tailEnd/>
              </a:ln>
            </p:spPr>
          </p:pic>
        </p:grpSp>
        <p:sp>
          <p:nvSpPr>
            <p:cNvPr id="4119" name="Rectangle 19"/>
            <p:cNvSpPr>
              <a:spLocks noChangeArrowheads="1"/>
            </p:cNvSpPr>
            <p:nvPr/>
          </p:nvSpPr>
          <p:spPr bwMode="auto">
            <a:xfrm>
              <a:off x="158" y="3702"/>
              <a:ext cx="1089" cy="363"/>
            </a:xfrm>
            <a:prstGeom prst="rect">
              <a:avLst/>
            </a:prstGeom>
            <a:noFill/>
            <a:ln w="9525">
              <a:noFill/>
              <a:miter lim="800000"/>
              <a:headEnd/>
              <a:tailEnd/>
            </a:ln>
          </p:spPr>
          <p:txBody>
            <a:bodyPr wrap="none" anchor="ctr"/>
            <a:lstStyle/>
            <a:p>
              <a:pPr algn="ctr"/>
              <a:r>
                <a:rPr lang="ru-RU" b="1" i="1">
                  <a:latin typeface="Times New Roman" pitchFamily="18" charset="0"/>
                </a:rPr>
                <a:t>текст </a:t>
              </a:r>
            </a:p>
            <a:p>
              <a:pPr algn="ctr"/>
              <a:r>
                <a:rPr lang="ru-RU" b="1" i="1">
                  <a:latin typeface="Times New Roman" pitchFamily="18" charset="0"/>
                </a:rPr>
                <a:t>до 20 думи</a:t>
              </a:r>
            </a:p>
          </p:txBody>
        </p:sp>
      </p:grpSp>
      <p:grpSp>
        <p:nvGrpSpPr>
          <p:cNvPr id="4100" name="Group 24"/>
          <p:cNvGrpSpPr>
            <a:grpSpLocks/>
          </p:cNvGrpSpPr>
          <p:nvPr/>
        </p:nvGrpSpPr>
        <p:grpSpPr bwMode="auto">
          <a:xfrm>
            <a:off x="2124075" y="3213100"/>
            <a:ext cx="2444750" cy="2665413"/>
            <a:chOff x="1383" y="2024"/>
            <a:chExt cx="1540" cy="1679"/>
          </a:xfrm>
        </p:grpSpPr>
        <p:grpSp>
          <p:nvGrpSpPr>
            <p:cNvPr id="4114" name="Group 14"/>
            <p:cNvGrpSpPr>
              <a:grpSpLocks/>
            </p:cNvGrpSpPr>
            <p:nvPr/>
          </p:nvGrpSpPr>
          <p:grpSpPr bwMode="auto">
            <a:xfrm>
              <a:off x="1383" y="2024"/>
              <a:ext cx="1540" cy="1679"/>
              <a:chOff x="1565" y="1706"/>
              <a:chExt cx="1540" cy="1679"/>
            </a:xfrm>
          </p:grpSpPr>
          <p:pic>
            <p:nvPicPr>
              <p:cNvPr id="4116" name="Picture 10" descr="ar2">
                <a:hlinkClick r:id="rId5" action="ppaction://hlinksldjump"/>
              </p:cNvPr>
              <p:cNvPicPr>
                <a:picLocks noChangeAspect="1" noChangeArrowheads="1" noCrop="1"/>
              </p:cNvPicPr>
              <p:nvPr/>
            </p:nvPicPr>
            <p:blipFill>
              <a:blip r:embed="rId6"/>
              <a:srcRect/>
              <a:stretch>
                <a:fillRect/>
              </a:stretch>
            </p:blipFill>
            <p:spPr bwMode="auto">
              <a:xfrm>
                <a:off x="1565" y="1706"/>
                <a:ext cx="1540" cy="1679"/>
              </a:xfrm>
              <a:prstGeom prst="rect">
                <a:avLst/>
              </a:prstGeom>
              <a:noFill/>
              <a:ln w="9525">
                <a:noFill/>
                <a:miter lim="800000"/>
                <a:headEnd/>
                <a:tailEnd/>
              </a:ln>
            </p:spPr>
          </p:pic>
          <p:pic>
            <p:nvPicPr>
              <p:cNvPr id="4117" name="Picture 7" descr="J0095666"/>
              <p:cNvPicPr>
                <a:picLocks noChangeAspect="1" noChangeArrowheads="1" noCrop="1"/>
              </p:cNvPicPr>
              <p:nvPr/>
            </p:nvPicPr>
            <p:blipFill>
              <a:blip r:embed="rId7"/>
              <a:srcRect/>
              <a:stretch>
                <a:fillRect/>
              </a:stretch>
            </p:blipFill>
            <p:spPr bwMode="auto">
              <a:xfrm>
                <a:off x="2562" y="2704"/>
                <a:ext cx="324" cy="363"/>
              </a:xfrm>
              <a:prstGeom prst="rect">
                <a:avLst/>
              </a:prstGeom>
              <a:noFill/>
              <a:ln w="9525">
                <a:noFill/>
                <a:miter lim="800000"/>
                <a:headEnd/>
                <a:tailEnd/>
              </a:ln>
            </p:spPr>
          </p:pic>
        </p:grpSp>
        <p:sp>
          <p:nvSpPr>
            <p:cNvPr id="4115" name="Rectangle 20"/>
            <p:cNvSpPr>
              <a:spLocks noChangeArrowheads="1"/>
            </p:cNvSpPr>
            <p:nvPr/>
          </p:nvSpPr>
          <p:spPr bwMode="auto">
            <a:xfrm>
              <a:off x="1429" y="3022"/>
              <a:ext cx="1089" cy="363"/>
            </a:xfrm>
            <a:prstGeom prst="rect">
              <a:avLst/>
            </a:prstGeom>
            <a:noFill/>
            <a:ln w="9525">
              <a:noFill/>
              <a:miter lim="800000"/>
              <a:headEnd/>
              <a:tailEnd/>
            </a:ln>
          </p:spPr>
          <p:txBody>
            <a:bodyPr wrap="none" anchor="ctr"/>
            <a:lstStyle/>
            <a:p>
              <a:pPr algn="ctr"/>
              <a:r>
                <a:rPr lang="ru-RU" b="1" i="1">
                  <a:solidFill>
                    <a:schemeClr val="bg1"/>
                  </a:solidFill>
                  <a:latin typeface="Times New Roman" pitchFamily="18" charset="0"/>
                </a:rPr>
                <a:t>текст </a:t>
              </a:r>
            </a:p>
            <a:p>
              <a:pPr algn="ctr"/>
              <a:r>
                <a:rPr lang="ru-RU" b="1" i="1">
                  <a:solidFill>
                    <a:schemeClr val="bg1"/>
                  </a:solidFill>
                  <a:latin typeface="Times New Roman" pitchFamily="18" charset="0"/>
                </a:rPr>
                <a:t>до 40 думи</a:t>
              </a:r>
            </a:p>
          </p:txBody>
        </p:sp>
      </p:grpSp>
      <p:grpSp>
        <p:nvGrpSpPr>
          <p:cNvPr id="4101" name="Group 26"/>
          <p:cNvGrpSpPr>
            <a:grpSpLocks/>
          </p:cNvGrpSpPr>
          <p:nvPr/>
        </p:nvGrpSpPr>
        <p:grpSpPr bwMode="auto">
          <a:xfrm>
            <a:off x="6732588" y="1844675"/>
            <a:ext cx="2411412" cy="2208213"/>
            <a:chOff x="4241" y="1162"/>
            <a:chExt cx="1519" cy="1391"/>
          </a:xfrm>
        </p:grpSpPr>
        <p:grpSp>
          <p:nvGrpSpPr>
            <p:cNvPr id="4110" name="Group 16"/>
            <p:cNvGrpSpPr>
              <a:grpSpLocks/>
            </p:cNvGrpSpPr>
            <p:nvPr/>
          </p:nvGrpSpPr>
          <p:grpSpPr bwMode="auto">
            <a:xfrm>
              <a:off x="4309" y="1162"/>
              <a:ext cx="1451" cy="1391"/>
              <a:chOff x="4105" y="814"/>
              <a:chExt cx="1451" cy="1391"/>
            </a:xfrm>
          </p:grpSpPr>
          <p:pic>
            <p:nvPicPr>
              <p:cNvPr id="4112" name="Picture 12" descr="ar3">
                <a:hlinkClick r:id="rId8" action="ppaction://hlinksldjump"/>
              </p:cNvPr>
              <p:cNvPicPr>
                <a:picLocks noChangeAspect="1" noChangeArrowheads="1" noCrop="1"/>
              </p:cNvPicPr>
              <p:nvPr/>
            </p:nvPicPr>
            <p:blipFill>
              <a:blip r:embed="rId9"/>
              <a:srcRect/>
              <a:stretch>
                <a:fillRect/>
              </a:stretch>
            </p:blipFill>
            <p:spPr bwMode="auto">
              <a:xfrm>
                <a:off x="4105" y="814"/>
                <a:ext cx="1451" cy="1391"/>
              </a:xfrm>
              <a:prstGeom prst="rect">
                <a:avLst/>
              </a:prstGeom>
              <a:noFill/>
              <a:ln w="9525">
                <a:noFill/>
                <a:miter lim="800000"/>
                <a:headEnd/>
                <a:tailEnd/>
              </a:ln>
            </p:spPr>
          </p:pic>
          <p:pic>
            <p:nvPicPr>
              <p:cNvPr id="4113" name="Picture 9" descr="J0095668"/>
              <p:cNvPicPr>
                <a:picLocks noChangeAspect="1" noChangeArrowheads="1" noCrop="1"/>
              </p:cNvPicPr>
              <p:nvPr/>
            </p:nvPicPr>
            <p:blipFill>
              <a:blip r:embed="rId10"/>
              <a:srcRect/>
              <a:stretch>
                <a:fillRect/>
              </a:stretch>
            </p:blipFill>
            <p:spPr bwMode="auto">
              <a:xfrm>
                <a:off x="5012" y="1661"/>
                <a:ext cx="278" cy="315"/>
              </a:xfrm>
              <a:prstGeom prst="rect">
                <a:avLst/>
              </a:prstGeom>
              <a:noFill/>
              <a:ln w="9525">
                <a:noFill/>
                <a:miter lim="800000"/>
                <a:headEnd/>
                <a:tailEnd/>
              </a:ln>
            </p:spPr>
          </p:pic>
        </p:grpSp>
        <p:sp>
          <p:nvSpPr>
            <p:cNvPr id="4111" name="Rectangle 21"/>
            <p:cNvSpPr>
              <a:spLocks noChangeArrowheads="1"/>
            </p:cNvSpPr>
            <p:nvPr/>
          </p:nvSpPr>
          <p:spPr bwMode="auto">
            <a:xfrm>
              <a:off x="4241" y="2024"/>
              <a:ext cx="1089" cy="363"/>
            </a:xfrm>
            <a:prstGeom prst="rect">
              <a:avLst/>
            </a:prstGeom>
            <a:noFill/>
            <a:ln w="9525">
              <a:noFill/>
              <a:miter lim="800000"/>
              <a:headEnd/>
              <a:tailEnd/>
            </a:ln>
          </p:spPr>
          <p:txBody>
            <a:bodyPr wrap="none" anchor="ctr"/>
            <a:lstStyle/>
            <a:p>
              <a:pPr algn="ctr"/>
              <a:r>
                <a:rPr lang="ru-RU" b="1" i="1">
                  <a:solidFill>
                    <a:schemeClr val="bg1"/>
                  </a:solidFill>
                  <a:latin typeface="Times New Roman" pitchFamily="18" charset="0"/>
                </a:rPr>
                <a:t>текст </a:t>
              </a:r>
            </a:p>
            <a:p>
              <a:pPr algn="ctr"/>
              <a:r>
                <a:rPr lang="ru-RU" b="1" i="1">
                  <a:solidFill>
                    <a:schemeClr val="bg1"/>
                  </a:solidFill>
                  <a:latin typeface="Times New Roman" pitchFamily="18" charset="0"/>
                </a:rPr>
                <a:t>до 100 думи</a:t>
              </a:r>
            </a:p>
          </p:txBody>
        </p:sp>
      </p:grpSp>
      <p:grpSp>
        <p:nvGrpSpPr>
          <p:cNvPr id="4102" name="Group 25"/>
          <p:cNvGrpSpPr>
            <a:grpSpLocks/>
          </p:cNvGrpSpPr>
          <p:nvPr/>
        </p:nvGrpSpPr>
        <p:grpSpPr bwMode="auto">
          <a:xfrm>
            <a:off x="4500563" y="2349500"/>
            <a:ext cx="2374900" cy="2592388"/>
            <a:chOff x="2835" y="1480"/>
            <a:chExt cx="1496" cy="1633"/>
          </a:xfrm>
        </p:grpSpPr>
        <p:grpSp>
          <p:nvGrpSpPr>
            <p:cNvPr id="4106" name="Group 15"/>
            <p:cNvGrpSpPr>
              <a:grpSpLocks/>
            </p:cNvGrpSpPr>
            <p:nvPr/>
          </p:nvGrpSpPr>
          <p:grpSpPr bwMode="auto">
            <a:xfrm>
              <a:off x="2835" y="1480"/>
              <a:ext cx="1496" cy="1633"/>
              <a:chOff x="2835" y="1162"/>
              <a:chExt cx="1496" cy="1633"/>
            </a:xfrm>
          </p:grpSpPr>
          <p:pic>
            <p:nvPicPr>
              <p:cNvPr id="4108" name="Picture 11" descr="ar6">
                <a:hlinkClick r:id="rId11" action="ppaction://hlinksldjump"/>
              </p:cNvPr>
              <p:cNvPicPr>
                <a:picLocks noChangeAspect="1" noChangeArrowheads="1" noCrop="1"/>
              </p:cNvPicPr>
              <p:nvPr/>
            </p:nvPicPr>
            <p:blipFill>
              <a:blip r:embed="rId12"/>
              <a:srcRect/>
              <a:stretch>
                <a:fillRect/>
              </a:stretch>
            </p:blipFill>
            <p:spPr bwMode="auto">
              <a:xfrm>
                <a:off x="2835" y="1162"/>
                <a:ext cx="1496" cy="1633"/>
              </a:xfrm>
              <a:prstGeom prst="rect">
                <a:avLst/>
              </a:prstGeom>
              <a:noFill/>
              <a:ln w="9525">
                <a:noFill/>
                <a:miter lim="800000"/>
                <a:headEnd/>
                <a:tailEnd/>
              </a:ln>
            </p:spPr>
          </p:pic>
          <p:pic>
            <p:nvPicPr>
              <p:cNvPr id="4109" name="Picture 8" descr="J0095667"/>
              <p:cNvPicPr>
                <a:picLocks noChangeAspect="1" noChangeArrowheads="1" noCrop="1"/>
              </p:cNvPicPr>
              <p:nvPr/>
            </p:nvPicPr>
            <p:blipFill>
              <a:blip r:embed="rId13"/>
              <a:srcRect/>
              <a:stretch>
                <a:fillRect/>
              </a:stretch>
            </p:blipFill>
            <p:spPr bwMode="auto">
              <a:xfrm>
                <a:off x="3787" y="2115"/>
                <a:ext cx="276" cy="330"/>
              </a:xfrm>
              <a:prstGeom prst="rect">
                <a:avLst/>
              </a:prstGeom>
              <a:noFill/>
              <a:ln w="9525">
                <a:noFill/>
                <a:miter lim="800000"/>
                <a:headEnd/>
                <a:tailEnd/>
              </a:ln>
            </p:spPr>
          </p:pic>
        </p:grpSp>
        <p:sp>
          <p:nvSpPr>
            <p:cNvPr id="4107" name="Rectangle 22"/>
            <p:cNvSpPr>
              <a:spLocks noChangeArrowheads="1"/>
            </p:cNvSpPr>
            <p:nvPr/>
          </p:nvSpPr>
          <p:spPr bwMode="auto">
            <a:xfrm>
              <a:off x="2880" y="2478"/>
              <a:ext cx="1089" cy="363"/>
            </a:xfrm>
            <a:prstGeom prst="rect">
              <a:avLst/>
            </a:prstGeom>
            <a:noFill/>
            <a:ln w="9525">
              <a:noFill/>
              <a:miter lim="800000"/>
              <a:headEnd/>
              <a:tailEnd/>
            </a:ln>
          </p:spPr>
          <p:txBody>
            <a:bodyPr wrap="none" anchor="ctr"/>
            <a:lstStyle/>
            <a:p>
              <a:pPr algn="ctr"/>
              <a:r>
                <a:rPr lang="ru-RU" b="1" i="1">
                  <a:latin typeface="Times New Roman" pitchFamily="18" charset="0"/>
                </a:rPr>
                <a:t>текст </a:t>
              </a:r>
            </a:p>
            <a:p>
              <a:pPr algn="ctr"/>
              <a:r>
                <a:rPr lang="ru-RU" b="1" i="1">
                  <a:latin typeface="Times New Roman" pitchFamily="18" charset="0"/>
                </a:rPr>
                <a:t>до 90 думи</a:t>
              </a:r>
            </a:p>
          </p:txBody>
        </p:sp>
      </p:grpSp>
      <p:grpSp>
        <p:nvGrpSpPr>
          <p:cNvPr id="4103" name="Group 29"/>
          <p:cNvGrpSpPr>
            <a:grpSpLocks/>
          </p:cNvGrpSpPr>
          <p:nvPr/>
        </p:nvGrpSpPr>
        <p:grpSpPr bwMode="auto">
          <a:xfrm>
            <a:off x="395288" y="333375"/>
            <a:ext cx="8424862" cy="720725"/>
            <a:chOff x="158" y="210"/>
            <a:chExt cx="5352" cy="635"/>
          </a:xfrm>
        </p:grpSpPr>
        <p:pic>
          <p:nvPicPr>
            <p:cNvPr id="4104" name="Picture 27" descr="AG00346_"/>
            <p:cNvPicPr>
              <a:picLocks noChangeAspect="1" noChangeArrowheads="1" noCrop="1"/>
            </p:cNvPicPr>
            <p:nvPr/>
          </p:nvPicPr>
          <p:blipFill>
            <a:blip r:embed="rId14"/>
            <a:srcRect/>
            <a:stretch>
              <a:fillRect/>
            </a:stretch>
          </p:blipFill>
          <p:spPr bwMode="auto">
            <a:xfrm>
              <a:off x="158" y="210"/>
              <a:ext cx="5352" cy="635"/>
            </a:xfrm>
            <a:prstGeom prst="rect">
              <a:avLst/>
            </a:prstGeom>
            <a:noFill/>
            <a:ln w="9525">
              <a:noFill/>
              <a:miter lim="800000"/>
              <a:headEnd/>
              <a:tailEnd/>
            </a:ln>
          </p:spPr>
        </p:pic>
        <p:sp>
          <p:nvSpPr>
            <p:cNvPr id="4105" name="Rectangle 28"/>
            <p:cNvSpPr>
              <a:spLocks noChangeArrowheads="1"/>
            </p:cNvSpPr>
            <p:nvPr/>
          </p:nvSpPr>
          <p:spPr bwMode="auto">
            <a:xfrm>
              <a:off x="1882" y="346"/>
              <a:ext cx="3515" cy="408"/>
            </a:xfrm>
            <a:prstGeom prst="rect">
              <a:avLst/>
            </a:prstGeom>
            <a:noFill/>
            <a:ln w="9525">
              <a:noFill/>
              <a:miter lim="800000"/>
              <a:headEnd/>
              <a:tailEnd/>
            </a:ln>
          </p:spPr>
          <p:txBody>
            <a:bodyPr wrap="none" anchor="ctr"/>
            <a:lstStyle/>
            <a:p>
              <a:pPr algn="ctr"/>
              <a:r>
                <a:rPr lang="ru-RU" sz="2400">
                  <a:solidFill>
                    <a:srgbClr val="006600"/>
                  </a:solidFill>
                  <a:latin typeface="Times New Roman" pitchFamily="18" charset="0"/>
                </a:rPr>
                <a:t>За четене на текста се дава  една минута.</a:t>
              </a:r>
            </a:p>
          </p:txBody>
        </p:sp>
      </p:gr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763713" y="1268413"/>
            <a:ext cx="5903912" cy="3800475"/>
          </a:xfrm>
        </p:spPr>
        <p:txBody>
          <a:bodyPr/>
          <a:lstStyle/>
          <a:p>
            <a:pPr algn="just" eaLnBrk="1" hangingPunct="1"/>
            <a:r>
              <a:rPr lang="ru-RU" sz="3200" smtClean="0">
                <a:latin typeface="Times New Roman" pitchFamily="18" charset="0"/>
                <a:cs typeface="Times New Roman" pitchFamily="18" charset="0"/>
              </a:rPr>
              <a:t>Лъвът и  мечката намерили месо и започнали да се карат за него. Мечката  не искала да отстъпи, а и лъвът не отстъпвал. Толкова дълго се били, че и двамата се уморили и легнали. Лисицата видяла месото им, грабнала го и  избягала.</a:t>
            </a:r>
          </a:p>
        </p:txBody>
      </p:sp>
      <p:pic>
        <p:nvPicPr>
          <p:cNvPr id="31747" name="Picture 3" descr="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31748" name="AutoShape 5">
            <a:hlinkClick r:id="" action="ppaction://hlinkshowjump?jump=nextslide" highlightClick="1"/>
          </p:cNvPr>
          <p:cNvSpPr>
            <a:spLocks noChangeArrowheads="1"/>
          </p:cNvSpPr>
          <p:nvPr/>
        </p:nvSpPr>
        <p:spPr bwMode="auto">
          <a:xfrm>
            <a:off x="4140200" y="6092825"/>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1" name="Rectangle 5"/>
          <p:cNvSpPr>
            <a:spLocks noChangeArrowheads="1"/>
          </p:cNvSpPr>
          <p:nvPr/>
        </p:nvSpPr>
        <p:spPr bwMode="auto">
          <a:xfrm>
            <a:off x="1258888" y="333375"/>
            <a:ext cx="6659562"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На кого се паднало месото?</a:t>
            </a:r>
          </a:p>
        </p:txBody>
      </p:sp>
      <p:sp>
        <p:nvSpPr>
          <p:cNvPr id="32772" name="AutoShape 6">
            <a:hlinkClick r:id="rId3" action="ppaction://hlinksldjump"/>
          </p:cNvPr>
          <p:cNvSpPr>
            <a:spLocks noChangeArrowheads="1"/>
          </p:cNvSpPr>
          <p:nvPr/>
        </p:nvSpPr>
        <p:spPr bwMode="auto">
          <a:xfrm>
            <a:off x="4643438" y="3284538"/>
            <a:ext cx="3386137" cy="936625"/>
          </a:xfrm>
          <a:prstGeom prst="homePlate">
            <a:avLst>
              <a:gd name="adj" fmla="val 90381"/>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На лисицата </a:t>
            </a:r>
          </a:p>
          <a:p>
            <a:pPr algn="ctr"/>
            <a:endParaRPr lang="ru-RU" sz="2800">
              <a:latin typeface="Times New Roman" pitchFamily="18" charset="0"/>
            </a:endParaRPr>
          </a:p>
        </p:txBody>
      </p:sp>
      <p:sp>
        <p:nvSpPr>
          <p:cNvPr id="32773" name="AutoShape 7">
            <a:hlinkClick r:id="rId4" action="ppaction://hlinksldjump"/>
          </p:cNvPr>
          <p:cNvSpPr>
            <a:spLocks noChangeArrowheads="1"/>
          </p:cNvSpPr>
          <p:nvPr/>
        </p:nvSpPr>
        <p:spPr bwMode="auto">
          <a:xfrm>
            <a:off x="4643438" y="4797425"/>
            <a:ext cx="3386137" cy="936625"/>
          </a:xfrm>
          <a:prstGeom prst="homePlate">
            <a:avLst>
              <a:gd name="adj" fmla="val 90381"/>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На мечката </a:t>
            </a:r>
            <a:endParaRPr lang="ru-RU" sz="2800">
              <a:latin typeface="Times New Roman" pitchFamily="18" charset="0"/>
            </a:endParaRPr>
          </a:p>
        </p:txBody>
      </p:sp>
      <p:sp>
        <p:nvSpPr>
          <p:cNvPr id="32774" name="AutoShape 8">
            <a:hlinkClick r:id="rId4" action="ppaction://hlinksldjump"/>
          </p:cNvPr>
          <p:cNvSpPr>
            <a:spLocks noChangeArrowheads="1"/>
          </p:cNvSpPr>
          <p:nvPr/>
        </p:nvSpPr>
        <p:spPr bwMode="auto">
          <a:xfrm>
            <a:off x="4643438" y="1773238"/>
            <a:ext cx="3386137" cy="936625"/>
          </a:xfrm>
          <a:prstGeom prst="homePlate">
            <a:avLst>
              <a:gd name="adj" fmla="val 90381"/>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На лъва</a:t>
            </a: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3379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33795" name="AutoShape 3">
            <a:hlinkClick r:id="rId4" action="ppaction://hlinksldjump" highlightClick="1"/>
          </p:cNvPr>
          <p:cNvSpPr>
            <a:spLocks noChangeArrowheads="1"/>
          </p:cNvSpPr>
          <p:nvPr/>
        </p:nvSpPr>
        <p:spPr bwMode="auto">
          <a:xfrm>
            <a:off x="7667625"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33796" name="Rectangle 4"/>
          <p:cNvSpPr>
            <a:spLocks noChangeArrowheads="1"/>
          </p:cNvSpPr>
          <p:nvPr/>
        </p:nvSpPr>
        <p:spPr bwMode="auto">
          <a:xfrm>
            <a:off x="323850"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3481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34819" name="Rectangle 3"/>
          <p:cNvSpPr>
            <a:spLocks noChangeArrowheads="1"/>
          </p:cNvSpPr>
          <p:nvPr/>
        </p:nvSpPr>
        <p:spPr bwMode="auto">
          <a:xfrm>
            <a:off x="6842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34820" name="AutoShape 4">
            <a:hlinkClick r:id="" action="ppaction://hlinkshowjump?jump=nextslide" highlightClick="1"/>
          </p:cNvPr>
          <p:cNvSpPr>
            <a:spLocks noChangeArrowheads="1"/>
          </p:cNvSpPr>
          <p:nvPr/>
        </p:nvSpPr>
        <p:spPr bwMode="auto">
          <a:xfrm>
            <a:off x="7164388" y="5300663"/>
            <a:ext cx="1223962"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2163" name="Oval 3"/>
          <p:cNvSpPr>
            <a:spLocks noChangeArrowheads="1"/>
          </p:cNvSpPr>
          <p:nvPr/>
        </p:nvSpPr>
        <p:spPr bwMode="auto">
          <a:xfrm>
            <a:off x="3924300"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2164" name="Oval 4"/>
          <p:cNvSpPr>
            <a:spLocks noChangeArrowheads="1"/>
          </p:cNvSpPr>
          <p:nvPr/>
        </p:nvSpPr>
        <p:spPr bwMode="auto">
          <a:xfrm>
            <a:off x="3924300"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2165" name="Oval 5"/>
          <p:cNvSpPr>
            <a:spLocks noChangeArrowheads="1"/>
          </p:cNvSpPr>
          <p:nvPr/>
        </p:nvSpPr>
        <p:spPr bwMode="auto">
          <a:xfrm>
            <a:off x="3924300"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2165"/>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2165"/>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2164"/>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2164"/>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2163"/>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2163"/>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2162"/>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2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2" grpId="1"/>
      <p:bldP spid="92163" grpId="0" animBg="1"/>
      <p:bldP spid="92163" grpId="1" animBg="1"/>
      <p:bldP spid="92164" grpId="0" animBg="1"/>
      <p:bldP spid="92164" grpId="1" animBg="1"/>
      <p:bldP spid="92165" grpId="0" animBg="1"/>
      <p:bldP spid="9216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36867" name="Заголовок 1"/>
          <p:cNvSpPr>
            <a:spLocks noGrp="1"/>
          </p:cNvSpPr>
          <p:nvPr>
            <p:ph type="title"/>
          </p:nvPr>
        </p:nvSpPr>
        <p:spPr>
          <a:xfrm>
            <a:off x="1187450" y="1341438"/>
            <a:ext cx="7167563" cy="4321175"/>
          </a:xfrm>
        </p:spPr>
        <p:txBody>
          <a:bodyPr/>
          <a:lstStyle/>
          <a:p>
            <a:pPr algn="l" defTabSz="215900" eaLnBrk="1" hangingPunct="1"/>
            <a:r>
              <a:rPr lang="ru-RU" sz="3200" smtClean="0">
                <a:latin typeface="Times New Roman" pitchFamily="18" charset="0"/>
                <a:cs typeface="Times New Roman" pitchFamily="18" charset="0"/>
              </a:rPr>
              <a:t>Митя се пързалял с шейна по ледената пързалка  и на кънки по замръзналата  река, дотичал у  дома зачервен, весел и казал на баща си:</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Колко е хубаво през зимата!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Искам винаги да бъде зима!</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Запиши желанието си в моя бележник, - казал бащата.</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Митя го записал. </a:t>
            </a:r>
          </a:p>
        </p:txBody>
      </p:sp>
      <p:sp>
        <p:nvSpPr>
          <p:cNvPr id="3686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91" name="Rectangle 5"/>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Кое желание момчето изказало пред баща си?</a:t>
            </a:r>
          </a:p>
        </p:txBody>
      </p:sp>
      <p:sp>
        <p:nvSpPr>
          <p:cNvPr id="37892" name="AutoShape 6">
            <a:hlinkClick r:id="rId3" action="ppaction://hlinksldjump"/>
          </p:cNvPr>
          <p:cNvSpPr>
            <a:spLocks noChangeArrowheads="1"/>
          </p:cNvSpPr>
          <p:nvPr/>
        </p:nvSpPr>
        <p:spPr bwMode="auto">
          <a:xfrm>
            <a:off x="1116013" y="32845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получи нова шейна.</a:t>
            </a:r>
          </a:p>
          <a:p>
            <a:pPr algn="ctr"/>
            <a:endParaRPr lang="ru-RU" sz="2800">
              <a:latin typeface="Times New Roman" pitchFamily="18" charset="0"/>
            </a:endParaRPr>
          </a:p>
        </p:txBody>
      </p:sp>
      <p:sp>
        <p:nvSpPr>
          <p:cNvPr id="37893" name="AutoShape 7">
            <a:hlinkClick r:id="rId4" action="ppaction://hlinksldjump"/>
          </p:cNvPr>
          <p:cNvSpPr>
            <a:spLocks noChangeArrowheads="1"/>
          </p:cNvSpPr>
          <p:nvPr/>
        </p:nvSpPr>
        <p:spPr bwMode="auto">
          <a:xfrm>
            <a:off x="1116013" y="4797425"/>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Винаги да бъде зима.</a:t>
            </a:r>
          </a:p>
          <a:p>
            <a:pPr algn="ctr"/>
            <a:endParaRPr lang="ru-RU" sz="2800">
              <a:latin typeface="Times New Roman" pitchFamily="18" charset="0"/>
            </a:endParaRPr>
          </a:p>
        </p:txBody>
      </p:sp>
      <p:sp>
        <p:nvSpPr>
          <p:cNvPr id="37894" name="AutoShape 8">
            <a:hlinkClick r:id="rId3" action="ppaction://hlinksldjump"/>
          </p:cNvPr>
          <p:cNvSpPr>
            <a:spLocks noChangeArrowheads="1"/>
          </p:cNvSpPr>
          <p:nvPr/>
        </p:nvSpPr>
        <p:spPr bwMode="auto">
          <a:xfrm>
            <a:off x="1116013" y="17732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Винаги да бъде така весело.</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3891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38915" name="AutoShape 3">
            <a:hlinkClick r:id="rId4" action="ppaction://hlinksldjump" highlightClick="1"/>
          </p:cNvPr>
          <p:cNvSpPr>
            <a:spLocks noChangeArrowheads="1"/>
          </p:cNvSpPr>
          <p:nvPr/>
        </p:nvSpPr>
        <p:spPr bwMode="auto">
          <a:xfrm>
            <a:off x="7667625" y="4868863"/>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38916" name="Rectangle 4"/>
          <p:cNvSpPr>
            <a:spLocks noChangeArrowheads="1"/>
          </p:cNvSpPr>
          <p:nvPr/>
        </p:nvSpPr>
        <p:spPr bwMode="auto">
          <a:xfrm>
            <a:off x="323850"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3993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39939" name="Rectangle 3"/>
          <p:cNvSpPr>
            <a:spLocks noChangeArrowheads="1"/>
          </p:cNvSpPr>
          <p:nvPr/>
        </p:nvSpPr>
        <p:spPr bwMode="auto">
          <a:xfrm>
            <a:off x="611188"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39940" name="AutoShape 4">
            <a:hlinkClick r:id="" action="ppaction://hlinkshowjump?jump=nextslide" highlightClick="1"/>
          </p:cNvPr>
          <p:cNvSpPr>
            <a:spLocks noChangeArrowheads="1"/>
          </p:cNvSpPr>
          <p:nvPr/>
        </p:nvSpPr>
        <p:spPr bwMode="auto">
          <a:xfrm>
            <a:off x="7092950"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3187" name="Oval 3"/>
          <p:cNvSpPr>
            <a:spLocks noChangeArrowheads="1"/>
          </p:cNvSpPr>
          <p:nvPr/>
        </p:nvSpPr>
        <p:spPr bwMode="auto">
          <a:xfrm>
            <a:off x="3851275"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3188" name="Oval 4"/>
          <p:cNvSpPr>
            <a:spLocks noChangeArrowheads="1"/>
          </p:cNvSpPr>
          <p:nvPr/>
        </p:nvSpPr>
        <p:spPr bwMode="auto">
          <a:xfrm>
            <a:off x="3851275"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3189" name="Oval 5"/>
          <p:cNvSpPr>
            <a:spLocks noChangeArrowheads="1"/>
          </p:cNvSpPr>
          <p:nvPr/>
        </p:nvSpPr>
        <p:spPr bwMode="auto">
          <a:xfrm>
            <a:off x="3851275"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3189"/>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3189"/>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3188"/>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3188"/>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3187"/>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3187"/>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3186"/>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3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animBg="1"/>
      <p:bldP spid="93187" grpId="1" animBg="1"/>
      <p:bldP spid="93188" grpId="0" animBg="1"/>
      <p:bldP spid="93188" grpId="1" animBg="1"/>
      <p:bldP spid="93189" grpId="0" animBg="1"/>
      <p:bldP spid="93189"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86023" name="Rectangle 7"/>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86022" name="Oval 6"/>
          <p:cNvSpPr>
            <a:spLocks noChangeArrowheads="1"/>
          </p:cNvSpPr>
          <p:nvPr/>
        </p:nvSpPr>
        <p:spPr bwMode="auto">
          <a:xfrm>
            <a:off x="3924300"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86020" name="Oval 4"/>
          <p:cNvSpPr>
            <a:spLocks noChangeArrowheads="1"/>
          </p:cNvSpPr>
          <p:nvPr/>
        </p:nvSpPr>
        <p:spPr bwMode="auto">
          <a:xfrm>
            <a:off x="3924300"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86021" name="Oval 5"/>
          <p:cNvSpPr>
            <a:spLocks noChangeArrowheads="1"/>
          </p:cNvSpPr>
          <p:nvPr/>
        </p:nvSpPr>
        <p:spPr bwMode="auto">
          <a:xfrm>
            <a:off x="3924300"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86021"/>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86021"/>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86020"/>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86020"/>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86022"/>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86022"/>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86023"/>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860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p:bldP spid="86023" grpId="1"/>
      <p:bldP spid="86022" grpId="0" animBg="1"/>
      <p:bldP spid="86022" grpId="1" animBg="1"/>
      <p:bldP spid="86020" grpId="0" animBg="1"/>
      <p:bldP spid="86020" grpId="1" animBg="1"/>
      <p:bldP spid="86021" grpId="0" animBg="1"/>
      <p:bldP spid="860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1258888" y="1700213"/>
            <a:ext cx="6965950" cy="3440112"/>
          </a:xfrm>
        </p:spPr>
        <p:txBody>
          <a:bodyPr/>
          <a:lstStyle/>
          <a:p>
            <a:pPr algn="just" eaLnBrk="1" hangingPunct="1"/>
            <a:r>
              <a:rPr lang="ru-RU" sz="3200" smtClean="0">
                <a:latin typeface="Times New Roman" pitchFamily="18" charset="0"/>
                <a:cs typeface="Times New Roman" pitchFamily="18" charset="0"/>
              </a:rPr>
              <a:t>Мишката отишла на гости на жабата. Жабата посрещнала мишката на брега и я поканила в дома си под водата. Мишката влязла, но се нагълтала с вода и едва  се измъкнала жива навън. «Повече никога - рекла тя - няма да ходя на гости при чужди хора.»</a:t>
            </a:r>
          </a:p>
        </p:txBody>
      </p:sp>
      <p:pic>
        <p:nvPicPr>
          <p:cNvPr id="41987" name="Picture 3" descr="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198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11" name="Rectangle 5"/>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200">
                <a:solidFill>
                  <a:srgbClr val="FF3399"/>
                </a:solidFill>
                <a:latin typeface="Times New Roman" pitchFamily="18" charset="0"/>
              </a:rPr>
              <a:t>Какво решила мишката, щом се измъкнала на брега?</a:t>
            </a:r>
          </a:p>
        </p:txBody>
      </p:sp>
      <p:sp>
        <p:nvSpPr>
          <p:cNvPr id="43012" name="AutoShape 6">
            <a:hlinkClick r:id="rId3" action="ppaction://hlinksldjump"/>
          </p:cNvPr>
          <p:cNvSpPr>
            <a:spLocks noChangeArrowheads="1"/>
          </p:cNvSpPr>
          <p:nvPr/>
        </p:nvSpPr>
        <p:spPr bwMode="auto">
          <a:xfrm>
            <a:off x="1116013" y="32845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се научи да плува.</a:t>
            </a:r>
          </a:p>
          <a:p>
            <a:pPr algn="ctr"/>
            <a:endParaRPr lang="ru-RU" sz="2800">
              <a:latin typeface="Times New Roman" pitchFamily="18" charset="0"/>
            </a:endParaRPr>
          </a:p>
        </p:txBody>
      </p:sp>
      <p:sp>
        <p:nvSpPr>
          <p:cNvPr id="43013" name="AutoShape 7">
            <a:hlinkClick r:id="rId3" action="ppaction://hlinksldjump"/>
          </p:cNvPr>
          <p:cNvSpPr>
            <a:spLocks noChangeArrowheads="1"/>
          </p:cNvSpPr>
          <p:nvPr/>
        </p:nvSpPr>
        <p:spPr bwMode="auto">
          <a:xfrm>
            <a:off x="1116013" y="4797425"/>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не ходи на гости у жабата.</a:t>
            </a:r>
          </a:p>
          <a:p>
            <a:pPr algn="ctr"/>
            <a:endParaRPr lang="ru-RU" sz="2800">
              <a:latin typeface="Times New Roman" pitchFamily="18" charset="0"/>
            </a:endParaRPr>
          </a:p>
        </p:txBody>
      </p:sp>
      <p:sp>
        <p:nvSpPr>
          <p:cNvPr id="43014" name="AutoShape 8">
            <a:hlinkClick r:id="rId4" action="ppaction://hlinksldjump"/>
          </p:cNvPr>
          <p:cNvSpPr>
            <a:spLocks noChangeArrowheads="1"/>
          </p:cNvSpPr>
          <p:nvPr/>
        </p:nvSpPr>
        <p:spPr bwMode="auto">
          <a:xfrm>
            <a:off x="1116013" y="17732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не ходи при чужди хора на гости.</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4403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4403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4403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r>
              <a:rPr lang="ru-RU">
                <a:latin typeface="Arial" charset="0"/>
              </a:rPr>
              <a:t> </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45058" name="Picture 2" descr="AG00315_"/>
          <p:cNvPicPr>
            <a:picLocks noChangeAspect="1" noChangeArrowheads="1" noCrop="1"/>
          </p:cNvPicPr>
          <p:nvPr/>
        </p:nvPicPr>
        <p:blipFill>
          <a:blip r:embed="rId3"/>
          <a:srcRect/>
          <a:stretch>
            <a:fillRect/>
          </a:stretch>
        </p:blipFill>
        <p:spPr bwMode="auto">
          <a:xfrm>
            <a:off x="684213" y="188913"/>
            <a:ext cx="3198812" cy="3609975"/>
          </a:xfrm>
          <a:prstGeom prst="rect">
            <a:avLst/>
          </a:prstGeom>
          <a:noFill/>
          <a:ln w="9525">
            <a:noFill/>
            <a:miter lim="800000"/>
            <a:headEnd/>
            <a:tailEnd/>
          </a:ln>
        </p:spPr>
      </p:pic>
      <p:sp>
        <p:nvSpPr>
          <p:cNvPr id="45059" name="Rectangle 3"/>
          <p:cNvSpPr>
            <a:spLocks noChangeArrowheads="1"/>
          </p:cNvSpPr>
          <p:nvPr/>
        </p:nvSpPr>
        <p:spPr bwMode="auto">
          <a:xfrm>
            <a:off x="3779838" y="692150"/>
            <a:ext cx="3313112"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Ново ниво</a:t>
            </a:r>
            <a:endParaRPr lang="ru-RU" sz="3200">
              <a:latin typeface="Arial" charset="0"/>
            </a:endParaRPr>
          </a:p>
        </p:txBody>
      </p:sp>
      <p:sp>
        <p:nvSpPr>
          <p:cNvPr id="45060" name="AutoShape 4">
            <a:hlinkClick r:id="rId4" action="ppaction://hlinksldjump" highlightClick="1"/>
          </p:cNvPr>
          <p:cNvSpPr>
            <a:spLocks noChangeArrowheads="1"/>
          </p:cNvSpPr>
          <p:nvPr/>
        </p:nvSpPr>
        <p:spPr bwMode="auto">
          <a:xfrm>
            <a:off x="7092950" y="549275"/>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45061" name="Rectangle 5"/>
          <p:cNvSpPr>
            <a:spLocks noChangeArrowheads="1"/>
          </p:cNvSpPr>
          <p:nvPr/>
        </p:nvSpPr>
        <p:spPr bwMode="auto">
          <a:xfrm>
            <a:off x="2627313" y="4724400"/>
            <a:ext cx="4535487" cy="936625"/>
          </a:xfrm>
          <a:prstGeom prst="rect">
            <a:avLst/>
          </a:prstGeom>
          <a:noFill/>
          <a:ln w="9525">
            <a:noFill/>
            <a:miter lim="800000"/>
            <a:headEnd/>
            <a:tailEnd/>
          </a:ln>
        </p:spPr>
        <p:txBody>
          <a:bodyPr wrap="none" anchor="ctr"/>
          <a:lstStyle/>
          <a:p>
            <a:pPr algn="ctr"/>
            <a:endParaRPr lang="ru-RU" sz="3200" b="1">
              <a:solidFill>
                <a:schemeClr val="hlink"/>
              </a:solidFill>
              <a:latin typeface="Times New Roman" pitchFamily="18" charset="0"/>
            </a:endParaRPr>
          </a:p>
          <a:p>
            <a:pPr algn="ctr"/>
            <a:r>
              <a:rPr lang="ru-RU" sz="3200" b="1">
                <a:solidFill>
                  <a:schemeClr val="hlink"/>
                </a:solidFill>
                <a:latin typeface="Times New Roman" pitchFamily="18" charset="0"/>
              </a:rPr>
              <a:t>Край на тренировката</a:t>
            </a:r>
          </a:p>
          <a:p>
            <a:pPr algn="ctr"/>
            <a:endParaRPr lang="ru-RU" sz="3200">
              <a:latin typeface="Arial" charset="0"/>
            </a:endParaRPr>
          </a:p>
        </p:txBody>
      </p:sp>
      <p:sp>
        <p:nvSpPr>
          <p:cNvPr id="45062" name="AutoShape 6">
            <a:hlinkClick r:id="" action="ppaction://hlinkshowjump?jump=lastslide" highlightClick="1"/>
          </p:cNvPr>
          <p:cNvSpPr>
            <a:spLocks noChangeArrowheads="1"/>
          </p:cNvSpPr>
          <p:nvPr/>
        </p:nvSpPr>
        <p:spPr bwMode="auto">
          <a:xfrm>
            <a:off x="7164388" y="4652963"/>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45063" name="AutoShape 6">
            <a:hlinkClick r:id="rId5" action="ppaction://hlinksldjump" highlightClick="1"/>
          </p:cNvPr>
          <p:cNvSpPr>
            <a:spLocks noChangeArrowheads="1"/>
          </p:cNvSpPr>
          <p:nvPr/>
        </p:nvSpPr>
        <p:spPr bwMode="auto">
          <a:xfrm>
            <a:off x="7235825" y="2636838"/>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45064" name="Rectangle 3"/>
          <p:cNvSpPr>
            <a:spLocks noChangeArrowheads="1"/>
          </p:cNvSpPr>
          <p:nvPr/>
        </p:nvSpPr>
        <p:spPr bwMode="auto">
          <a:xfrm>
            <a:off x="5076825" y="2852738"/>
            <a:ext cx="2089150"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Почивка </a:t>
            </a:r>
            <a:endParaRPr lang="ru-RU" sz="3200">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4211" name="Oval 3"/>
          <p:cNvSpPr>
            <a:spLocks noChangeArrowheads="1"/>
          </p:cNvSpPr>
          <p:nvPr/>
        </p:nvSpPr>
        <p:spPr bwMode="auto">
          <a:xfrm>
            <a:off x="3924300"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4212" name="Oval 4"/>
          <p:cNvSpPr>
            <a:spLocks noChangeArrowheads="1"/>
          </p:cNvSpPr>
          <p:nvPr/>
        </p:nvSpPr>
        <p:spPr bwMode="auto">
          <a:xfrm>
            <a:off x="3924300"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4213" name="Oval 5"/>
          <p:cNvSpPr>
            <a:spLocks noChangeArrowheads="1"/>
          </p:cNvSpPr>
          <p:nvPr/>
        </p:nvSpPr>
        <p:spPr bwMode="auto">
          <a:xfrm>
            <a:off x="3924300"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4213"/>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4213"/>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4212"/>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4212"/>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4211"/>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4211"/>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4210"/>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4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0" grpId="1"/>
      <p:bldP spid="94211" grpId="0" animBg="1"/>
      <p:bldP spid="94211" grpId="1" animBg="1"/>
      <p:bldP spid="94212" grpId="0" animBg="1"/>
      <p:bldP spid="94212" grpId="1" animBg="1"/>
      <p:bldP spid="94213" grpId="0" animBg="1"/>
      <p:bldP spid="9421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1547813" y="981075"/>
            <a:ext cx="6192837" cy="5040313"/>
          </a:xfrm>
        </p:spPr>
        <p:txBody>
          <a:bodyPr/>
          <a:lstStyle/>
          <a:p>
            <a:pPr algn="l" eaLnBrk="1" hangingPunct="1"/>
            <a:r>
              <a:rPr lang="ru-RU" sz="2400" smtClean="0">
                <a:latin typeface="Times New Roman" pitchFamily="18" charset="0"/>
                <a:cs typeface="Times New Roman" pitchFamily="18" charset="0"/>
              </a:rPr>
              <a:t>       Петя и дядо му били големи приятели и обичали да си задават един на друг различни  въпроси.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Веднъж дядото попитал внука си: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 За какво, Петенка, са нужни ръцете на хората?</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 За да играят с топка - отвърнал Петя.</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 А още за какво?</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 За да галят котката.</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Цяла вечер Петя отговарял на дядо си. Правилно отговарял. Само че бил още малък  и за всички останали ръце по своите съдел, а не по трудовите, работни ръце.</a:t>
            </a:r>
            <a:br>
              <a:rPr lang="ru-RU"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pic>
        <p:nvPicPr>
          <p:cNvPr id="47107" name="Picture 3" descr="0_1129e_feaa1226_X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710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131" name="Rectangle 9"/>
          <p:cNvSpPr>
            <a:spLocks noChangeArrowheads="1"/>
          </p:cNvSpPr>
          <p:nvPr/>
        </p:nvSpPr>
        <p:spPr bwMode="auto">
          <a:xfrm>
            <a:off x="323850" y="260350"/>
            <a:ext cx="8567738"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На какво дядото искал да  научи внука си?</a:t>
            </a:r>
          </a:p>
        </p:txBody>
      </p:sp>
      <p:sp>
        <p:nvSpPr>
          <p:cNvPr id="48132" name="AutoShape 10">
            <a:hlinkClick r:id="rId3" action="ppaction://hlinksldjump"/>
          </p:cNvPr>
          <p:cNvSpPr>
            <a:spLocks noChangeArrowheads="1"/>
          </p:cNvSpPr>
          <p:nvPr/>
        </p:nvSpPr>
        <p:spPr bwMode="auto">
          <a:xfrm>
            <a:off x="4284663" y="3284538"/>
            <a:ext cx="3744912" cy="936625"/>
          </a:xfrm>
          <a:prstGeom prst="homePlate">
            <a:avLst>
              <a:gd name="adj" fmla="val 9995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На трудолюбие </a:t>
            </a:r>
          </a:p>
          <a:p>
            <a:pPr algn="ctr"/>
            <a:endParaRPr lang="ru-RU" sz="2800">
              <a:latin typeface="Times New Roman" pitchFamily="18" charset="0"/>
            </a:endParaRPr>
          </a:p>
        </p:txBody>
      </p:sp>
      <p:sp>
        <p:nvSpPr>
          <p:cNvPr id="48133" name="AutoShape 11">
            <a:hlinkClick r:id="rId4" action="ppaction://hlinksldjump"/>
          </p:cNvPr>
          <p:cNvSpPr>
            <a:spLocks noChangeArrowheads="1"/>
          </p:cNvSpPr>
          <p:nvPr/>
        </p:nvSpPr>
        <p:spPr bwMode="auto">
          <a:xfrm>
            <a:off x="4284663" y="4797425"/>
            <a:ext cx="3744912" cy="936625"/>
          </a:xfrm>
          <a:prstGeom prst="homePlate">
            <a:avLst>
              <a:gd name="adj" fmla="val 99958"/>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На точност </a:t>
            </a:r>
            <a:endParaRPr lang="ru-RU" sz="2800">
              <a:latin typeface="Times New Roman" pitchFamily="18" charset="0"/>
            </a:endParaRPr>
          </a:p>
        </p:txBody>
      </p:sp>
      <p:sp>
        <p:nvSpPr>
          <p:cNvPr id="48134" name="AutoShape 12">
            <a:hlinkClick r:id="rId4" action="ppaction://hlinksldjump"/>
          </p:cNvPr>
          <p:cNvSpPr>
            <a:spLocks noChangeArrowheads="1"/>
          </p:cNvSpPr>
          <p:nvPr/>
        </p:nvSpPr>
        <p:spPr bwMode="auto">
          <a:xfrm>
            <a:off x="4284663" y="1773238"/>
            <a:ext cx="3744912" cy="936625"/>
          </a:xfrm>
          <a:prstGeom prst="homePlate">
            <a:avLst>
              <a:gd name="adj" fmla="val 99958"/>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На търпение </a:t>
            </a: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4915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49155" name="AutoShape 3">
            <a:hlinkClick r:id="rId4" action="ppaction://hlinksldjump" highlightClick="1"/>
          </p:cNvPr>
          <p:cNvSpPr>
            <a:spLocks noChangeArrowheads="1"/>
          </p:cNvSpPr>
          <p:nvPr/>
        </p:nvSpPr>
        <p:spPr bwMode="auto">
          <a:xfrm>
            <a:off x="7812088" y="4941888"/>
            <a:ext cx="1081087"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4915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5017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50179" name="Rectangle 3"/>
          <p:cNvSpPr>
            <a:spLocks noChangeArrowheads="1"/>
          </p:cNvSpPr>
          <p:nvPr/>
        </p:nvSpPr>
        <p:spPr bwMode="auto">
          <a:xfrm>
            <a:off x="6842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50180" name="AutoShape 4">
            <a:hlinkClick r:id="" action="ppaction://hlinkshowjump?jump=nextslide" highlightClick="1"/>
          </p:cNvPr>
          <p:cNvSpPr>
            <a:spLocks noChangeArrowheads="1"/>
          </p:cNvSpPr>
          <p:nvPr/>
        </p:nvSpPr>
        <p:spPr bwMode="auto">
          <a:xfrm>
            <a:off x="7164388" y="5300663"/>
            <a:ext cx="1223962"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a:t>
            </a:r>
            <a:r>
              <a:rPr lang="ru-RU" sz="2800" b="1">
                <a:solidFill>
                  <a:srgbClr val="FF0000"/>
                </a:solidFill>
                <a:latin typeface="Arial" charset="0"/>
              </a:rPr>
              <a:t>ети</a:t>
            </a:r>
            <a:r>
              <a:rPr lang="ru-RU" sz="2800">
                <a:solidFill>
                  <a:srgbClr val="FF0000"/>
                </a:solidFill>
                <a:latin typeface="Arial Black" pitchFamily="34" charset="0"/>
              </a:rPr>
              <a:t>!</a:t>
            </a:r>
          </a:p>
        </p:txBody>
      </p:sp>
      <p:sp>
        <p:nvSpPr>
          <p:cNvPr id="95235" name="Oval 3"/>
          <p:cNvSpPr>
            <a:spLocks noChangeArrowheads="1"/>
          </p:cNvSpPr>
          <p:nvPr/>
        </p:nvSpPr>
        <p:spPr bwMode="auto">
          <a:xfrm>
            <a:off x="3924300" y="2565400"/>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5236" name="Oval 4"/>
          <p:cNvSpPr>
            <a:spLocks noChangeArrowheads="1"/>
          </p:cNvSpPr>
          <p:nvPr/>
        </p:nvSpPr>
        <p:spPr bwMode="auto">
          <a:xfrm>
            <a:off x="3924300" y="2565400"/>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5237" name="Oval 5"/>
          <p:cNvSpPr>
            <a:spLocks noChangeArrowheads="1"/>
          </p:cNvSpPr>
          <p:nvPr/>
        </p:nvSpPr>
        <p:spPr bwMode="auto">
          <a:xfrm>
            <a:off x="3924300" y="2565400"/>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5237"/>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5237"/>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5236"/>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5236"/>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5235"/>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5235"/>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5234"/>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5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4" grpId="1"/>
      <p:bldP spid="95235" grpId="0" animBg="1"/>
      <p:bldP spid="95235" grpId="1" animBg="1"/>
      <p:bldP spid="95236" grpId="0" animBg="1"/>
      <p:bldP spid="95236" grpId="1" animBg="1"/>
      <p:bldP spid="95237" grpId="0" animBg="1"/>
      <p:bldP spid="9523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4912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6147" name="Заголовок 1"/>
          <p:cNvSpPr>
            <a:spLocks noGrp="1"/>
          </p:cNvSpPr>
          <p:nvPr>
            <p:ph type="title"/>
          </p:nvPr>
        </p:nvSpPr>
        <p:spPr>
          <a:xfrm>
            <a:off x="1908175" y="2349500"/>
            <a:ext cx="5761038" cy="2736850"/>
          </a:xfrm>
        </p:spPr>
        <p:txBody>
          <a:bodyPr/>
          <a:lstStyle/>
          <a:p>
            <a:pPr algn="l" eaLnBrk="1" hangingPunct="1"/>
            <a:r>
              <a:rPr lang="ru-RU" sz="3200" smtClean="0">
                <a:latin typeface="Times New Roman" pitchFamily="18" charset="0"/>
                <a:cs typeface="Times New Roman" pitchFamily="18" charset="0"/>
              </a:rPr>
              <a:t>Ще откъсна маргаритка, камбанка, синчец. Ще подаря букет на мама. Тя ще се зарадва.</a:t>
            </a:r>
          </a:p>
        </p:txBody>
      </p:sp>
      <p:sp>
        <p:nvSpPr>
          <p:cNvPr id="614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Click="0" advTm="6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0_1129e_feaa1226_X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7" name="Заголовок 1"/>
          <p:cNvSpPr>
            <a:spLocks noGrp="1"/>
          </p:cNvSpPr>
          <p:nvPr>
            <p:ph type="title"/>
          </p:nvPr>
        </p:nvSpPr>
        <p:spPr>
          <a:xfrm>
            <a:off x="971550" y="981075"/>
            <a:ext cx="7056438" cy="4725988"/>
          </a:xfrm>
        </p:spPr>
        <p:txBody>
          <a:bodyPr/>
          <a:lstStyle/>
          <a:p>
            <a:pPr algn="l" eaLnBrk="1" hangingPunct="1"/>
            <a:r>
              <a:rPr lang="ru-RU" sz="2400" smtClean="0">
                <a:latin typeface="Times New Roman" pitchFamily="18" charset="0"/>
                <a:cs typeface="Times New Roman" pitchFamily="18" charset="0"/>
              </a:rPr>
              <a:t>Промъкваш се през еловата гора, а младите елички бодат:</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Не ни докосвай!</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Я ги виж, едва ви докоснах.</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Дори едва не ни докосвай. Ние пазим дрешките си.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Че с какво са по-особени дрешките ви?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Зелените ни иглички не са като листата. Не се сменят всяко лято.</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И какво от това?</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Ето, израсло е младо елово клонче, а игличките по него ще се сменят едва след седем години.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Да, няма да е скоро.</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Затова трябва да ги пазим!</a:t>
            </a:r>
          </a:p>
        </p:txBody>
      </p:sp>
      <p:sp>
        <p:nvSpPr>
          <p:cNvPr id="5222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3251" name="Rectangle 5"/>
          <p:cNvSpPr>
            <a:spLocks noChangeArrowheads="1"/>
          </p:cNvSpPr>
          <p:nvPr/>
        </p:nvSpPr>
        <p:spPr bwMode="auto">
          <a:xfrm>
            <a:off x="468313" y="260350"/>
            <a:ext cx="8388350"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Защо елхичките пазят своята дрешка?</a:t>
            </a:r>
          </a:p>
        </p:txBody>
      </p:sp>
      <p:sp>
        <p:nvSpPr>
          <p:cNvPr id="53252" name="AutoShape 6">
            <a:hlinkClick r:id="rId3" action="ppaction://hlinksldjump"/>
          </p:cNvPr>
          <p:cNvSpPr>
            <a:spLocks noChangeArrowheads="1"/>
          </p:cNvSpPr>
          <p:nvPr/>
        </p:nvSpPr>
        <p:spPr bwMode="auto">
          <a:xfrm>
            <a:off x="1116013" y="32845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Ще се смени едва през лятото.</a:t>
            </a:r>
          </a:p>
          <a:p>
            <a:pPr algn="ctr"/>
            <a:endParaRPr lang="ru-RU" sz="2800">
              <a:latin typeface="Times New Roman" pitchFamily="18" charset="0"/>
            </a:endParaRPr>
          </a:p>
        </p:txBody>
      </p:sp>
      <p:sp>
        <p:nvSpPr>
          <p:cNvPr id="53253" name="AutoShape 7">
            <a:hlinkClick r:id="rId4" action="ppaction://hlinksldjump"/>
          </p:cNvPr>
          <p:cNvSpPr>
            <a:spLocks noChangeArrowheads="1"/>
          </p:cNvSpPr>
          <p:nvPr/>
        </p:nvSpPr>
        <p:spPr bwMode="auto">
          <a:xfrm>
            <a:off x="1116013" y="4797425"/>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Ще се смени едва след седем години.</a:t>
            </a:r>
          </a:p>
          <a:p>
            <a:pPr algn="ctr"/>
            <a:endParaRPr lang="ru-RU" sz="2800">
              <a:latin typeface="Times New Roman" pitchFamily="18" charset="0"/>
            </a:endParaRPr>
          </a:p>
        </p:txBody>
      </p:sp>
      <p:sp>
        <p:nvSpPr>
          <p:cNvPr id="53254" name="AutoShape 8">
            <a:hlinkClick r:id="rId3" action="ppaction://hlinksldjump"/>
          </p:cNvPr>
          <p:cNvSpPr>
            <a:spLocks noChangeArrowheads="1"/>
          </p:cNvSpPr>
          <p:nvPr/>
        </p:nvSpPr>
        <p:spPr bwMode="auto">
          <a:xfrm>
            <a:off x="1116013" y="17732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За цял живот е само една.</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5427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5427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5427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внимательно!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5529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55299" name="Rectangle 3"/>
          <p:cNvSpPr>
            <a:spLocks noChangeArrowheads="1"/>
          </p:cNvSpPr>
          <p:nvPr/>
        </p:nvSpPr>
        <p:spPr bwMode="auto">
          <a:xfrm>
            <a:off x="6842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r>
              <a:rPr lang="ru-RU">
                <a:latin typeface="Arial" charset="0"/>
              </a:rPr>
              <a:t> </a:t>
            </a:r>
          </a:p>
        </p:txBody>
      </p:sp>
      <p:sp>
        <p:nvSpPr>
          <p:cNvPr id="55300" name="AutoShape 4">
            <a:hlinkClick r:id="" action="ppaction://hlinkshowjump?jump=nextslide" highlightClick="1"/>
          </p:cNvPr>
          <p:cNvSpPr>
            <a:spLocks noChangeArrowheads="1"/>
          </p:cNvSpPr>
          <p:nvPr/>
        </p:nvSpPr>
        <p:spPr bwMode="auto">
          <a:xfrm>
            <a:off x="7235825"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6259" name="Oval 3"/>
          <p:cNvSpPr>
            <a:spLocks noChangeArrowheads="1"/>
          </p:cNvSpPr>
          <p:nvPr/>
        </p:nvSpPr>
        <p:spPr bwMode="auto">
          <a:xfrm>
            <a:off x="3851275"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6260" name="Oval 4"/>
          <p:cNvSpPr>
            <a:spLocks noChangeArrowheads="1"/>
          </p:cNvSpPr>
          <p:nvPr/>
        </p:nvSpPr>
        <p:spPr bwMode="auto">
          <a:xfrm>
            <a:off x="3851275"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6261" name="Oval 5"/>
          <p:cNvSpPr>
            <a:spLocks noChangeArrowheads="1"/>
          </p:cNvSpPr>
          <p:nvPr/>
        </p:nvSpPr>
        <p:spPr bwMode="auto">
          <a:xfrm>
            <a:off x="3851275"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6261"/>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6261"/>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6260"/>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6260"/>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6259"/>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6259"/>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6258"/>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6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8" grpId="1"/>
      <p:bldP spid="96259" grpId="0" animBg="1"/>
      <p:bldP spid="96259" grpId="1" animBg="1"/>
      <p:bldP spid="96260" grpId="0" animBg="1"/>
      <p:bldP spid="96260" grpId="1" animBg="1"/>
      <p:bldP spid="96261" grpId="0" animBg="1"/>
      <p:bldP spid="96261"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0_1129e_feaa1226_X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7347" name="Заголовок 1"/>
          <p:cNvSpPr>
            <a:spLocks noGrp="1"/>
          </p:cNvSpPr>
          <p:nvPr>
            <p:ph type="title"/>
          </p:nvPr>
        </p:nvSpPr>
        <p:spPr>
          <a:xfrm>
            <a:off x="1042988" y="1268413"/>
            <a:ext cx="7129462" cy="4368800"/>
          </a:xfrm>
        </p:spPr>
        <p:txBody>
          <a:bodyPr/>
          <a:lstStyle/>
          <a:p>
            <a:pPr algn="l" eaLnBrk="1" hangingPunct="1"/>
            <a:r>
              <a:rPr lang="ru-RU" sz="2400" smtClean="0">
                <a:latin typeface="Times New Roman" pitchFamily="18" charset="0"/>
                <a:cs typeface="Times New Roman" pitchFamily="18" charset="0"/>
              </a:rPr>
              <a:t>Две деца, брат и сестра, тръгнаха на училище. Трябваше да минат покрай сенчеста горичка.</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Знаеш ли какво - каза братът на  сестра си. – За училище има още време, а в горичката трябва да е много весело!</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Сестрата хареса предложението на  брат си. Децата захвърлиха учебниците в травата и се скриха под къдравите брезички.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Най-напред децата видяха златен бръмбар.</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Поиграй с нас.</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Нямам време – отвърна им бръмбарът.</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Децата се засрамиха,тръгнаха към училището и, макар да закъсняха, се учиха прилежно.</a:t>
            </a:r>
            <a:br>
              <a:rPr lang="ru-RU"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sp>
        <p:nvSpPr>
          <p:cNvPr id="5734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8371" name="Rectangle 5"/>
          <p:cNvSpPr>
            <a:spLocks noChangeArrowheads="1"/>
          </p:cNvSpPr>
          <p:nvPr/>
        </p:nvSpPr>
        <p:spPr bwMode="auto">
          <a:xfrm>
            <a:off x="468313" y="260350"/>
            <a:ext cx="7991475"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Какво отговорил бръмбарът на децата?</a:t>
            </a:r>
          </a:p>
        </p:txBody>
      </p:sp>
      <p:sp>
        <p:nvSpPr>
          <p:cNvPr id="58372" name="AutoShape 6">
            <a:hlinkClick r:id="rId3" action="ppaction://hlinksldjump"/>
          </p:cNvPr>
          <p:cNvSpPr>
            <a:spLocks noChangeArrowheads="1"/>
          </p:cNvSpPr>
          <p:nvPr/>
        </p:nvSpPr>
        <p:spPr bwMode="auto">
          <a:xfrm>
            <a:off x="2339975" y="3284538"/>
            <a:ext cx="5689600" cy="936625"/>
          </a:xfrm>
          <a:prstGeom prst="homePlate">
            <a:avLst>
              <a:gd name="adj" fmla="val 15186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«Първо идете на училище»</a:t>
            </a:r>
          </a:p>
          <a:p>
            <a:pPr algn="ctr"/>
            <a:endParaRPr lang="ru-RU" sz="2800">
              <a:latin typeface="Times New Roman" pitchFamily="18" charset="0"/>
            </a:endParaRPr>
          </a:p>
        </p:txBody>
      </p:sp>
      <p:sp>
        <p:nvSpPr>
          <p:cNvPr id="58373" name="AutoShape 7">
            <a:hlinkClick r:id="rId3" action="ppaction://hlinksldjump"/>
          </p:cNvPr>
          <p:cNvSpPr>
            <a:spLocks noChangeArrowheads="1"/>
          </p:cNvSpPr>
          <p:nvPr/>
        </p:nvSpPr>
        <p:spPr bwMode="auto">
          <a:xfrm>
            <a:off x="2339975" y="4797425"/>
            <a:ext cx="5689600" cy="936625"/>
          </a:xfrm>
          <a:prstGeom prst="homePlate">
            <a:avLst>
              <a:gd name="adj" fmla="val 151864"/>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«Страхувам се от вас»</a:t>
            </a:r>
            <a:endParaRPr lang="ru-RU" sz="2800">
              <a:latin typeface="Times New Roman" pitchFamily="18" charset="0"/>
            </a:endParaRPr>
          </a:p>
        </p:txBody>
      </p:sp>
      <p:sp>
        <p:nvSpPr>
          <p:cNvPr id="58374" name="AutoShape 8">
            <a:hlinkClick r:id="rId4" action="ppaction://hlinksldjump"/>
          </p:cNvPr>
          <p:cNvSpPr>
            <a:spLocks noChangeArrowheads="1"/>
          </p:cNvSpPr>
          <p:nvPr/>
        </p:nvSpPr>
        <p:spPr bwMode="auto">
          <a:xfrm>
            <a:off x="2339975" y="1773238"/>
            <a:ext cx="5689600" cy="936625"/>
          </a:xfrm>
          <a:prstGeom prst="homePlate">
            <a:avLst>
              <a:gd name="adj" fmla="val 15186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«Нямам време»</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5939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5939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5939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6041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60419" name="Rectangle 3"/>
          <p:cNvSpPr>
            <a:spLocks noChangeArrowheads="1"/>
          </p:cNvSpPr>
          <p:nvPr/>
        </p:nvSpPr>
        <p:spPr bwMode="auto">
          <a:xfrm>
            <a:off x="4683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60420" name="AutoShape 4">
            <a:hlinkClick r:id="" action="ppaction://hlinkshowjump?jump=nextslide" highlightClick="1"/>
          </p:cNvPr>
          <p:cNvSpPr>
            <a:spLocks noChangeArrowheads="1"/>
          </p:cNvSpPr>
          <p:nvPr/>
        </p:nvSpPr>
        <p:spPr bwMode="auto">
          <a:xfrm>
            <a:off x="7092950"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51275" y="2781300"/>
            <a:ext cx="1441450" cy="722313"/>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7283" name="Oval 3"/>
          <p:cNvSpPr>
            <a:spLocks noChangeArrowheads="1"/>
          </p:cNvSpPr>
          <p:nvPr/>
        </p:nvSpPr>
        <p:spPr bwMode="auto">
          <a:xfrm>
            <a:off x="3851275" y="2565400"/>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7284" name="Oval 4"/>
          <p:cNvSpPr>
            <a:spLocks noChangeArrowheads="1"/>
          </p:cNvSpPr>
          <p:nvPr/>
        </p:nvSpPr>
        <p:spPr bwMode="auto">
          <a:xfrm>
            <a:off x="3851275" y="2565400"/>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7285" name="Oval 5"/>
          <p:cNvSpPr>
            <a:spLocks noChangeArrowheads="1"/>
          </p:cNvSpPr>
          <p:nvPr/>
        </p:nvSpPr>
        <p:spPr bwMode="auto">
          <a:xfrm>
            <a:off x="3851275" y="2565400"/>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7285"/>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7285"/>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7284"/>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7284"/>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7283"/>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7283"/>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7282"/>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7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2" grpId="1"/>
      <p:bldP spid="97283" grpId="0" animBg="1"/>
      <p:bldP spid="97283" grpId="1" animBg="1"/>
      <p:bldP spid="97284" grpId="0" animBg="1"/>
      <p:bldP spid="97284" grpId="1" animBg="1"/>
      <p:bldP spid="97285" grpId="0" animBg="1"/>
      <p:bldP spid="9728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5"/>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200">
                <a:solidFill>
                  <a:srgbClr val="FF3399"/>
                </a:solidFill>
                <a:latin typeface="Times New Roman" pitchFamily="18" charset="0"/>
              </a:rPr>
              <a:t>От какви цветя детето е решило да направи букет?</a:t>
            </a:r>
          </a:p>
        </p:txBody>
      </p:sp>
      <p:sp>
        <p:nvSpPr>
          <p:cNvPr id="7172" name="AutoShape 18">
            <a:hlinkClick r:id="rId3" action="ppaction://hlinksldjump"/>
          </p:cNvPr>
          <p:cNvSpPr>
            <a:spLocks noChangeArrowheads="1"/>
          </p:cNvSpPr>
          <p:nvPr/>
        </p:nvSpPr>
        <p:spPr bwMode="auto">
          <a:xfrm>
            <a:off x="1116013" y="32845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Мак, камбанка, маргаритка.</a:t>
            </a:r>
          </a:p>
          <a:p>
            <a:pPr algn="ctr"/>
            <a:endParaRPr lang="ru-RU" sz="2800">
              <a:latin typeface="Times New Roman" pitchFamily="18" charset="0"/>
            </a:endParaRPr>
          </a:p>
        </p:txBody>
      </p:sp>
      <p:sp>
        <p:nvSpPr>
          <p:cNvPr id="7173" name="AutoShape 19">
            <a:hlinkClick r:id="rId3" action="ppaction://hlinksldjump"/>
          </p:cNvPr>
          <p:cNvSpPr>
            <a:spLocks noChangeArrowheads="1"/>
          </p:cNvSpPr>
          <p:nvPr/>
        </p:nvSpPr>
        <p:spPr bwMode="auto">
          <a:xfrm>
            <a:off x="1116013" y="4797425"/>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Маргаритка, лале, камбанка.</a:t>
            </a:r>
          </a:p>
          <a:p>
            <a:pPr algn="ctr"/>
            <a:endParaRPr lang="ru-RU" sz="2800">
              <a:latin typeface="Times New Roman" pitchFamily="18" charset="0"/>
            </a:endParaRPr>
          </a:p>
        </p:txBody>
      </p:sp>
      <p:sp>
        <p:nvSpPr>
          <p:cNvPr id="7174" name="AutoShape 20">
            <a:hlinkClick r:id="rId4" action="ppaction://hlinksldjump"/>
          </p:cNvPr>
          <p:cNvSpPr>
            <a:spLocks noChangeArrowheads="1"/>
          </p:cNvSpPr>
          <p:nvPr/>
        </p:nvSpPr>
        <p:spPr bwMode="auto">
          <a:xfrm>
            <a:off x="1116013" y="1773238"/>
            <a:ext cx="6913562" cy="936625"/>
          </a:xfrm>
          <a:prstGeom prst="homePlate">
            <a:avLst>
              <a:gd name="adj" fmla="val 18453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Камбанка, синчец, маргаритка.</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0_1129e_feaa1226_X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2467" name="Заголовок 1"/>
          <p:cNvSpPr>
            <a:spLocks noGrp="1"/>
          </p:cNvSpPr>
          <p:nvPr>
            <p:ph type="title"/>
          </p:nvPr>
        </p:nvSpPr>
        <p:spPr>
          <a:xfrm>
            <a:off x="827088" y="1052513"/>
            <a:ext cx="8135937" cy="4968875"/>
          </a:xfrm>
        </p:spPr>
        <p:txBody>
          <a:bodyPr/>
          <a:lstStyle/>
          <a:p>
            <a:pPr algn="l" eaLnBrk="1" hangingPunct="1"/>
            <a:r>
              <a:rPr lang="ru-RU" sz="2300" smtClean="0">
                <a:latin typeface="Times New Roman" pitchFamily="18" charset="0"/>
                <a:cs typeface="Times New Roman" pitchFamily="18" charset="0"/>
              </a:rPr>
              <a:t>Вървяла си Лиска по пътечката и намерила точилка. Взела </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я и тръгнала по-нататък.</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Пристигнала в селото и почукала на вратата на една къща:</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 Чук-чук!</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 Кой е там?</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 Аз съм лисичка-сестричка! Пуснете ме да пренощувам!</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 И без теб ни е тесничко.</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 Няма да ви притесня: аз ще легна на скамейката, </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опашчицата  ми- под скамейката, а точилката- под печката.</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Сутринта Лиска станала рано, изгорила точилката си, а </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после попитала:</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 Къде ми е точилката? Дайте ми за нея кокошчица!</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Селянинът – що да прави! Дал и за точилката кокошчица.</a:t>
            </a:r>
            <a:br>
              <a:rPr lang="ru-RU" sz="2300" smtClean="0">
                <a:latin typeface="Times New Roman" pitchFamily="18" charset="0"/>
                <a:cs typeface="Times New Roman" pitchFamily="18" charset="0"/>
              </a:rPr>
            </a:br>
            <a:r>
              <a:rPr lang="ru-RU" sz="2300" smtClean="0">
                <a:latin typeface="Times New Roman" pitchFamily="18" charset="0"/>
                <a:cs typeface="Times New Roman" pitchFamily="18" charset="0"/>
              </a:rPr>
              <a:t>Взела Лиска кокошчицата и тръгнала към друго село.</a:t>
            </a:r>
            <a:br>
              <a:rPr lang="ru-RU" sz="2300" smtClean="0">
                <a:latin typeface="Times New Roman" pitchFamily="18" charset="0"/>
                <a:cs typeface="Times New Roman" pitchFamily="18" charset="0"/>
              </a:rPr>
            </a:br>
            <a:endParaRPr lang="ru-RU" sz="2300" smtClean="0">
              <a:latin typeface="Times New Roman" pitchFamily="18" charset="0"/>
              <a:cs typeface="Times New Roman" pitchFamily="18" charset="0"/>
            </a:endParaRPr>
          </a:p>
        </p:txBody>
      </p:sp>
      <p:sp>
        <p:nvSpPr>
          <p:cNvPr id="6246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3491" name="Rectangle 5"/>
          <p:cNvSpPr>
            <a:spLocks noChangeArrowheads="1"/>
          </p:cNvSpPr>
          <p:nvPr/>
        </p:nvSpPr>
        <p:spPr bwMode="auto">
          <a:xfrm>
            <a:off x="1403350" y="404813"/>
            <a:ext cx="6732588"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Къде изчезнала точилката?</a:t>
            </a:r>
          </a:p>
        </p:txBody>
      </p:sp>
      <p:sp>
        <p:nvSpPr>
          <p:cNvPr id="63492" name="AutoShape 6">
            <a:hlinkClick r:id="rId3" action="ppaction://hlinksldjump"/>
          </p:cNvPr>
          <p:cNvSpPr>
            <a:spLocks noChangeArrowheads="1"/>
          </p:cNvSpPr>
          <p:nvPr/>
        </p:nvSpPr>
        <p:spPr bwMode="auto">
          <a:xfrm>
            <a:off x="2843213" y="3284538"/>
            <a:ext cx="5186362" cy="936625"/>
          </a:xfrm>
          <a:prstGeom prst="homePlate">
            <a:avLst>
              <a:gd name="adj" fmla="val 138432"/>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Лиска я изгорила.</a:t>
            </a:r>
          </a:p>
          <a:p>
            <a:pPr algn="ctr"/>
            <a:endParaRPr lang="ru-RU" sz="2800">
              <a:latin typeface="Times New Roman" pitchFamily="18" charset="0"/>
            </a:endParaRPr>
          </a:p>
        </p:txBody>
      </p:sp>
      <p:sp>
        <p:nvSpPr>
          <p:cNvPr id="63493" name="AutoShape 7">
            <a:hlinkClick r:id="rId4" action="ppaction://hlinksldjump"/>
          </p:cNvPr>
          <p:cNvSpPr>
            <a:spLocks noChangeArrowheads="1"/>
          </p:cNvSpPr>
          <p:nvPr/>
        </p:nvSpPr>
        <p:spPr bwMode="auto">
          <a:xfrm>
            <a:off x="2916238" y="4797425"/>
            <a:ext cx="5113337" cy="936625"/>
          </a:xfrm>
          <a:prstGeom prst="homePlate">
            <a:avLst>
              <a:gd name="adj" fmla="val 136483"/>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Лиска я скрила.</a:t>
            </a:r>
          </a:p>
          <a:p>
            <a:pPr algn="ctr"/>
            <a:endParaRPr lang="ru-RU" sz="2800">
              <a:latin typeface="Times New Roman" pitchFamily="18" charset="0"/>
            </a:endParaRPr>
          </a:p>
        </p:txBody>
      </p:sp>
      <p:sp>
        <p:nvSpPr>
          <p:cNvPr id="63494" name="AutoShape 8">
            <a:hlinkClick r:id="rId4" action="ppaction://hlinksldjump"/>
          </p:cNvPr>
          <p:cNvSpPr>
            <a:spLocks noChangeArrowheads="1"/>
          </p:cNvSpPr>
          <p:nvPr/>
        </p:nvSpPr>
        <p:spPr bwMode="auto">
          <a:xfrm>
            <a:off x="2843213" y="1773238"/>
            <a:ext cx="5186362" cy="936625"/>
          </a:xfrm>
          <a:prstGeom prst="homePlate">
            <a:avLst>
              <a:gd name="adj" fmla="val 138432"/>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Стопаните я скрили.</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6451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64515" name="AutoShape 3">
            <a:hlinkClick r:id="rId4" action="ppaction://hlinksldjump" highlightClick="1"/>
          </p:cNvPr>
          <p:cNvSpPr>
            <a:spLocks noChangeArrowheads="1"/>
          </p:cNvSpPr>
          <p:nvPr/>
        </p:nvSpPr>
        <p:spPr bwMode="auto">
          <a:xfrm>
            <a:off x="7740650" y="4868863"/>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6451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65538" name="Picture 2" descr="AG00315_"/>
          <p:cNvPicPr>
            <a:picLocks noChangeAspect="1" noChangeArrowheads="1" noCrop="1"/>
          </p:cNvPicPr>
          <p:nvPr/>
        </p:nvPicPr>
        <p:blipFill>
          <a:blip r:embed="rId3"/>
          <a:srcRect/>
          <a:stretch>
            <a:fillRect/>
          </a:stretch>
        </p:blipFill>
        <p:spPr bwMode="auto">
          <a:xfrm>
            <a:off x="684213" y="188913"/>
            <a:ext cx="3198812" cy="3609975"/>
          </a:xfrm>
          <a:prstGeom prst="rect">
            <a:avLst/>
          </a:prstGeom>
          <a:noFill/>
          <a:ln w="9525">
            <a:noFill/>
            <a:miter lim="800000"/>
            <a:headEnd/>
            <a:tailEnd/>
          </a:ln>
        </p:spPr>
      </p:pic>
      <p:sp>
        <p:nvSpPr>
          <p:cNvPr id="65539" name="Rectangle 3"/>
          <p:cNvSpPr>
            <a:spLocks noChangeArrowheads="1"/>
          </p:cNvSpPr>
          <p:nvPr/>
        </p:nvSpPr>
        <p:spPr bwMode="auto">
          <a:xfrm>
            <a:off x="3779838" y="692150"/>
            <a:ext cx="3313112"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Ново ниво</a:t>
            </a:r>
            <a:endParaRPr lang="ru-RU" sz="3200">
              <a:latin typeface="Arial" charset="0"/>
            </a:endParaRPr>
          </a:p>
        </p:txBody>
      </p:sp>
      <p:sp>
        <p:nvSpPr>
          <p:cNvPr id="65540" name="AutoShape 4">
            <a:hlinkClick r:id="rId4" action="ppaction://hlinksldjump" highlightClick="1"/>
          </p:cNvPr>
          <p:cNvSpPr>
            <a:spLocks noChangeArrowheads="1"/>
          </p:cNvSpPr>
          <p:nvPr/>
        </p:nvSpPr>
        <p:spPr bwMode="auto">
          <a:xfrm>
            <a:off x="7092950" y="549275"/>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65541" name="Rectangle 5"/>
          <p:cNvSpPr>
            <a:spLocks noChangeArrowheads="1"/>
          </p:cNvSpPr>
          <p:nvPr/>
        </p:nvSpPr>
        <p:spPr bwMode="auto">
          <a:xfrm>
            <a:off x="2627313" y="4724400"/>
            <a:ext cx="4535487" cy="936625"/>
          </a:xfrm>
          <a:prstGeom prst="rect">
            <a:avLst/>
          </a:prstGeom>
          <a:noFill/>
          <a:ln w="9525">
            <a:noFill/>
            <a:miter lim="800000"/>
            <a:headEnd/>
            <a:tailEnd/>
          </a:ln>
        </p:spPr>
        <p:txBody>
          <a:bodyPr wrap="none" anchor="ctr"/>
          <a:lstStyle/>
          <a:p>
            <a:pPr algn="ctr"/>
            <a:endParaRPr lang="ru-RU" sz="3200" b="1">
              <a:solidFill>
                <a:schemeClr val="hlink"/>
              </a:solidFill>
              <a:latin typeface="Times New Roman" pitchFamily="18" charset="0"/>
            </a:endParaRPr>
          </a:p>
          <a:p>
            <a:pPr algn="ctr"/>
            <a:r>
              <a:rPr lang="ru-RU" sz="3200" b="1">
                <a:solidFill>
                  <a:schemeClr val="hlink"/>
                </a:solidFill>
                <a:latin typeface="Times New Roman" pitchFamily="18" charset="0"/>
              </a:rPr>
              <a:t>Край на тренировката</a:t>
            </a:r>
          </a:p>
          <a:p>
            <a:pPr algn="ctr"/>
            <a:endParaRPr lang="ru-RU" sz="3200">
              <a:latin typeface="Arial" charset="0"/>
            </a:endParaRPr>
          </a:p>
        </p:txBody>
      </p:sp>
      <p:sp>
        <p:nvSpPr>
          <p:cNvPr id="65542" name="AutoShape 6">
            <a:hlinkClick r:id="" action="ppaction://hlinkshowjump?jump=lastslide" highlightClick="1"/>
          </p:cNvPr>
          <p:cNvSpPr>
            <a:spLocks noChangeArrowheads="1"/>
          </p:cNvSpPr>
          <p:nvPr/>
        </p:nvSpPr>
        <p:spPr bwMode="auto">
          <a:xfrm>
            <a:off x="7164388" y="4652963"/>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65543" name="AutoShape 6">
            <a:hlinkClick r:id="rId5" action="ppaction://hlinksldjump" highlightClick="1"/>
          </p:cNvPr>
          <p:cNvSpPr>
            <a:spLocks noChangeArrowheads="1"/>
          </p:cNvSpPr>
          <p:nvPr/>
        </p:nvSpPr>
        <p:spPr bwMode="auto">
          <a:xfrm>
            <a:off x="7235825" y="2636838"/>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65544" name="Rectangle 3"/>
          <p:cNvSpPr>
            <a:spLocks noChangeArrowheads="1"/>
          </p:cNvSpPr>
          <p:nvPr/>
        </p:nvSpPr>
        <p:spPr bwMode="auto">
          <a:xfrm>
            <a:off x="5076825" y="2852738"/>
            <a:ext cx="2089150"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Почивка </a:t>
            </a:r>
            <a:endParaRPr lang="ru-RU" sz="3200">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8307" name="Oval 3"/>
          <p:cNvSpPr>
            <a:spLocks noChangeArrowheads="1"/>
          </p:cNvSpPr>
          <p:nvPr/>
        </p:nvSpPr>
        <p:spPr bwMode="auto">
          <a:xfrm>
            <a:off x="3924300"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8308" name="Oval 4"/>
          <p:cNvSpPr>
            <a:spLocks noChangeArrowheads="1"/>
          </p:cNvSpPr>
          <p:nvPr/>
        </p:nvSpPr>
        <p:spPr bwMode="auto">
          <a:xfrm>
            <a:off x="3924300"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8309" name="Oval 5"/>
          <p:cNvSpPr>
            <a:spLocks noChangeArrowheads="1"/>
          </p:cNvSpPr>
          <p:nvPr/>
        </p:nvSpPr>
        <p:spPr bwMode="auto">
          <a:xfrm>
            <a:off x="3924300"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8309"/>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8309"/>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8308"/>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8308"/>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8307"/>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8307"/>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8306"/>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83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6" grpId="1"/>
      <p:bldP spid="98307" grpId="0" animBg="1"/>
      <p:bldP spid="98307" grpId="1" animBg="1"/>
      <p:bldP spid="98308" grpId="0" animBg="1"/>
      <p:bldP spid="98308" grpId="1" animBg="1"/>
      <p:bldP spid="98309" grpId="0" animBg="1"/>
      <p:bldP spid="98309"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7587" name="Заголовок 1"/>
          <p:cNvSpPr>
            <a:spLocks noGrp="1"/>
          </p:cNvSpPr>
          <p:nvPr>
            <p:ph type="title"/>
          </p:nvPr>
        </p:nvSpPr>
        <p:spPr>
          <a:xfrm>
            <a:off x="1258888" y="476250"/>
            <a:ext cx="6769100" cy="5589588"/>
          </a:xfrm>
          <a:noFill/>
        </p:spPr>
        <p:txBody>
          <a:bodyPr/>
          <a:lstStyle/>
          <a:p>
            <a:pPr algn="l" eaLnBrk="1" hangingPunct="1"/>
            <a:r>
              <a:rPr lang="ru-RU" sz="2800" smtClean="0">
                <a:latin typeface="Times New Roman" pitchFamily="18" charset="0"/>
              </a:rPr>
              <a:t>     </a:t>
            </a:r>
            <a:r>
              <a:rPr lang="ru-RU" sz="2400" smtClean="0">
                <a:latin typeface="Times New Roman" pitchFamily="18" charset="0"/>
              </a:rPr>
              <a:t>Дълго пътувахме с влака през блатисти места, обрасли с лиственица и борове. </a:t>
            </a:r>
            <a:br>
              <a:rPr lang="ru-RU" sz="2400" smtClean="0">
                <a:latin typeface="Times New Roman" pitchFamily="18" charset="0"/>
              </a:rPr>
            </a:br>
            <a:r>
              <a:rPr lang="ru-RU" sz="2400" smtClean="0">
                <a:latin typeface="Times New Roman" pitchFamily="18" charset="0"/>
              </a:rPr>
              <a:t>     Особено съм запомнил една от вечерите. Тъкмо се приготвяхме за сън, когато татко, поглеждайки през прозореца, ни повика при себе си. Аз направо замрях от почуда.       </a:t>
            </a:r>
            <a:br>
              <a:rPr lang="ru-RU" sz="2400" smtClean="0">
                <a:latin typeface="Times New Roman" pitchFamily="18" charset="0"/>
              </a:rPr>
            </a:br>
            <a:r>
              <a:rPr lang="ru-RU" sz="2400" smtClean="0">
                <a:latin typeface="Times New Roman" pitchFamily="18" charset="0"/>
              </a:rPr>
              <a:t>    Навсякъде из гората сияеха, блещукаха,въртяха се някакви летящи пламъчета, приличащи на падащи звезди. Струваше ни се, че сме попаднали в приказна страна. </a:t>
            </a:r>
            <a:br>
              <a:rPr lang="ru-RU" sz="2400" smtClean="0">
                <a:latin typeface="Times New Roman" pitchFamily="18" charset="0"/>
              </a:rPr>
            </a:br>
            <a:r>
              <a:rPr lang="ru-RU" sz="2400" smtClean="0">
                <a:latin typeface="Times New Roman" pitchFamily="18" charset="0"/>
              </a:rPr>
              <a:t>    Когато влакът продължи нататък  и чудното  зрелище изчезна, татко ни обясни, че това не са падащи звезди, а светулки.</a:t>
            </a:r>
            <a:endParaRPr lang="ru-RU" smtClean="0"/>
          </a:p>
        </p:txBody>
      </p:sp>
      <p:sp>
        <p:nvSpPr>
          <p:cNvPr id="6758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8611" name="Rectangle 5"/>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Що за пламъчета се мяркали през прозореца?</a:t>
            </a:r>
          </a:p>
        </p:txBody>
      </p:sp>
      <p:sp>
        <p:nvSpPr>
          <p:cNvPr id="68612" name="AutoShape 6">
            <a:hlinkClick r:id="rId3" action="ppaction://hlinksldjump"/>
          </p:cNvPr>
          <p:cNvSpPr>
            <a:spLocks noChangeArrowheads="1"/>
          </p:cNvSpPr>
          <p:nvPr/>
        </p:nvSpPr>
        <p:spPr bwMode="auto">
          <a:xfrm>
            <a:off x="3203575" y="3284538"/>
            <a:ext cx="4826000" cy="936625"/>
          </a:xfrm>
          <a:prstGeom prst="homePlate">
            <a:avLst>
              <a:gd name="adj" fmla="val 12881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Очи на сова.</a:t>
            </a:r>
          </a:p>
          <a:p>
            <a:pPr algn="ctr"/>
            <a:endParaRPr lang="ru-RU" sz="2800">
              <a:latin typeface="Times New Roman" pitchFamily="18" charset="0"/>
            </a:endParaRPr>
          </a:p>
        </p:txBody>
      </p:sp>
      <p:sp>
        <p:nvSpPr>
          <p:cNvPr id="68613" name="AutoShape 7">
            <a:hlinkClick r:id="rId4" action="ppaction://hlinksldjump"/>
          </p:cNvPr>
          <p:cNvSpPr>
            <a:spLocks noChangeArrowheads="1"/>
          </p:cNvSpPr>
          <p:nvPr/>
        </p:nvSpPr>
        <p:spPr bwMode="auto">
          <a:xfrm>
            <a:off x="3203575" y="4797425"/>
            <a:ext cx="4826000" cy="936625"/>
          </a:xfrm>
          <a:prstGeom prst="homePlate">
            <a:avLst>
              <a:gd name="adj" fmla="val 128814"/>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Светулки</a:t>
            </a:r>
          </a:p>
          <a:p>
            <a:pPr algn="ctr"/>
            <a:endParaRPr lang="ru-RU" sz="2800">
              <a:latin typeface="Times New Roman" pitchFamily="18" charset="0"/>
            </a:endParaRPr>
          </a:p>
        </p:txBody>
      </p:sp>
      <p:sp>
        <p:nvSpPr>
          <p:cNvPr id="68614" name="AutoShape 8">
            <a:hlinkClick r:id="rId3" action="ppaction://hlinksldjump"/>
          </p:cNvPr>
          <p:cNvSpPr>
            <a:spLocks noChangeArrowheads="1"/>
          </p:cNvSpPr>
          <p:nvPr/>
        </p:nvSpPr>
        <p:spPr bwMode="auto">
          <a:xfrm>
            <a:off x="3132138" y="1773238"/>
            <a:ext cx="4897437" cy="936625"/>
          </a:xfrm>
          <a:prstGeom prst="homePlate">
            <a:avLst>
              <a:gd name="adj" fmla="val 130720"/>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Улични фенери.</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6963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6963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6963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7065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70659" name="Rectangle 3"/>
          <p:cNvSpPr>
            <a:spLocks noChangeArrowheads="1"/>
          </p:cNvSpPr>
          <p:nvPr/>
        </p:nvSpPr>
        <p:spPr bwMode="auto">
          <a:xfrm>
            <a:off x="4683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70660" name="AutoShape 4">
            <a:hlinkClick r:id="" action="ppaction://hlinkshowjump?jump=nextslide" highlightClick="1"/>
          </p:cNvPr>
          <p:cNvSpPr>
            <a:spLocks noChangeArrowheads="1"/>
          </p:cNvSpPr>
          <p:nvPr/>
        </p:nvSpPr>
        <p:spPr bwMode="auto">
          <a:xfrm>
            <a:off x="7092950"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99331" name="Oval 3"/>
          <p:cNvSpPr>
            <a:spLocks noChangeArrowheads="1"/>
          </p:cNvSpPr>
          <p:nvPr/>
        </p:nvSpPr>
        <p:spPr bwMode="auto">
          <a:xfrm>
            <a:off x="3924300" y="2565400"/>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99332" name="Oval 4"/>
          <p:cNvSpPr>
            <a:spLocks noChangeArrowheads="1"/>
          </p:cNvSpPr>
          <p:nvPr/>
        </p:nvSpPr>
        <p:spPr bwMode="auto">
          <a:xfrm>
            <a:off x="3924300" y="2565400"/>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99333" name="Oval 5"/>
          <p:cNvSpPr>
            <a:spLocks noChangeArrowheads="1"/>
          </p:cNvSpPr>
          <p:nvPr/>
        </p:nvSpPr>
        <p:spPr bwMode="auto">
          <a:xfrm>
            <a:off x="3924300" y="2565400"/>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9333"/>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99333"/>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99332"/>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9332"/>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99331"/>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9331"/>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99330"/>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9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0" grpId="1"/>
      <p:bldP spid="99331" grpId="0" animBg="1"/>
      <p:bldP spid="99331" grpId="1" animBg="1"/>
      <p:bldP spid="99332" grpId="0" animBg="1"/>
      <p:bldP spid="99332" grpId="1" animBg="1"/>
      <p:bldP spid="99333" grpId="0" animBg="1"/>
      <p:bldP spid="99333"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819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819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819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2707" name="Заголовок 1"/>
          <p:cNvSpPr>
            <a:spLocks noGrp="1"/>
          </p:cNvSpPr>
          <p:nvPr>
            <p:ph type="title"/>
          </p:nvPr>
        </p:nvSpPr>
        <p:spPr>
          <a:xfrm>
            <a:off x="1187450" y="333375"/>
            <a:ext cx="6769100" cy="6021388"/>
          </a:xfrm>
          <a:noFill/>
        </p:spPr>
        <p:txBody>
          <a:bodyPr/>
          <a:lstStyle/>
          <a:p>
            <a:pPr algn="l" eaLnBrk="1" hangingPunct="1"/>
            <a:r>
              <a:rPr lang="ru-RU" sz="2400" smtClean="0">
                <a:latin typeface="Times New Roman" pitchFamily="18" charset="0"/>
              </a:rPr>
              <a:t>Кое цвете в нашата гора е най-красиво, най-нежно, най-ароматно? </a:t>
            </a:r>
            <a:br>
              <a:rPr lang="ru-RU" sz="2400" smtClean="0">
                <a:latin typeface="Times New Roman" pitchFamily="18" charset="0"/>
              </a:rPr>
            </a:br>
            <a:r>
              <a:rPr lang="ru-RU" sz="2400" smtClean="0">
                <a:latin typeface="Times New Roman" pitchFamily="18" charset="0"/>
              </a:rPr>
              <a:t>- Разбира се, аз, момината сълза! </a:t>
            </a:r>
            <a:br>
              <a:rPr lang="ru-RU" sz="2400" smtClean="0">
                <a:latin typeface="Times New Roman" pitchFamily="18" charset="0"/>
              </a:rPr>
            </a:br>
            <a:r>
              <a:rPr lang="ru-RU" sz="2400" smtClean="0">
                <a:latin typeface="Times New Roman" pitchFamily="18" charset="0"/>
              </a:rPr>
              <a:t>- Какви са цветчетата ти? </a:t>
            </a:r>
            <a:br>
              <a:rPr lang="ru-RU" sz="2400" smtClean="0">
                <a:latin typeface="Times New Roman" pitchFamily="18" charset="0"/>
              </a:rPr>
            </a:br>
            <a:r>
              <a:rPr lang="ru-RU" sz="2400" smtClean="0">
                <a:latin typeface="Times New Roman" pitchFamily="18" charset="0"/>
              </a:rPr>
              <a:t>- Моите цветчета са като снежни камбанки на тънкото стъбло. Сякаш блестят в мрачината. А какъв аромат имат, няма да му се наситиш! </a:t>
            </a:r>
            <a:br>
              <a:rPr lang="ru-RU" sz="2400" smtClean="0">
                <a:latin typeface="Times New Roman" pitchFamily="18" charset="0"/>
              </a:rPr>
            </a:br>
            <a:r>
              <a:rPr lang="ru-RU" sz="2400" smtClean="0">
                <a:latin typeface="Times New Roman" pitchFamily="18" charset="0"/>
              </a:rPr>
              <a:t>- А какво виси сега на стъблото ти вместо белите камбанки? </a:t>
            </a:r>
            <a:br>
              <a:rPr lang="ru-RU" sz="2400" smtClean="0">
                <a:latin typeface="Times New Roman" pitchFamily="18" charset="0"/>
              </a:rPr>
            </a:br>
            <a:r>
              <a:rPr lang="ru-RU" sz="2400" smtClean="0">
                <a:latin typeface="Times New Roman" pitchFamily="18" charset="0"/>
              </a:rPr>
              <a:t>- Червени плодчета. Също така красиви. Да им се ненагледаш! Но ти не ги докосвай, не ги късай! </a:t>
            </a:r>
            <a:br>
              <a:rPr lang="ru-RU" sz="2400" smtClean="0">
                <a:latin typeface="Times New Roman" pitchFamily="18" charset="0"/>
              </a:rPr>
            </a:br>
            <a:r>
              <a:rPr lang="ru-RU" sz="2400" smtClean="0">
                <a:latin typeface="Times New Roman" pitchFamily="18" charset="0"/>
              </a:rPr>
              <a:t>- Защо? </a:t>
            </a:r>
            <a:br>
              <a:rPr lang="ru-RU" sz="2400" smtClean="0">
                <a:latin typeface="Times New Roman" pitchFamily="18" charset="0"/>
              </a:rPr>
            </a:br>
            <a:r>
              <a:rPr lang="ru-RU" sz="2400" smtClean="0">
                <a:latin typeface="Times New Roman" pitchFamily="18" charset="0"/>
              </a:rPr>
              <a:t>- Защото са отровни! </a:t>
            </a:r>
            <a:br>
              <a:rPr lang="ru-RU" sz="2400" smtClean="0">
                <a:latin typeface="Times New Roman" pitchFamily="18" charset="0"/>
              </a:rPr>
            </a:br>
            <a:r>
              <a:rPr lang="ru-RU" sz="2400" smtClean="0">
                <a:latin typeface="Times New Roman" pitchFamily="18" charset="0"/>
              </a:rPr>
              <a:t>- Защо на нежно като теб цвете са му отровни плодчетата?</a:t>
            </a:r>
            <a:br>
              <a:rPr lang="ru-RU" sz="2400" smtClean="0">
                <a:latin typeface="Times New Roman" pitchFamily="18" charset="0"/>
              </a:rPr>
            </a:br>
            <a:r>
              <a:rPr lang="ru-RU" sz="2400" smtClean="0">
                <a:latin typeface="Times New Roman" pitchFamily="18" charset="0"/>
              </a:rPr>
              <a:t>- За да не ги изядеш, лакомнико!</a:t>
            </a:r>
            <a:br>
              <a:rPr lang="ru-RU" sz="2400" smtClean="0">
                <a:latin typeface="Times New Roman" pitchFamily="18" charset="0"/>
              </a:rPr>
            </a:br>
            <a:endParaRPr lang="ru-RU" sz="4000" smtClean="0"/>
          </a:p>
        </p:txBody>
      </p:sp>
      <p:sp>
        <p:nvSpPr>
          <p:cNvPr id="7270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3731" name="Rectangle 5"/>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2800" b="1">
                <a:solidFill>
                  <a:srgbClr val="FF3399"/>
                </a:solidFill>
                <a:latin typeface="Times New Roman" pitchFamily="18" charset="0"/>
              </a:rPr>
              <a:t>Какво се появява при момината сълза вместо цветове?</a:t>
            </a:r>
          </a:p>
        </p:txBody>
      </p:sp>
      <p:sp>
        <p:nvSpPr>
          <p:cNvPr id="73732" name="AutoShape 6">
            <a:hlinkClick r:id="rId3" action="ppaction://hlinksldjump"/>
          </p:cNvPr>
          <p:cNvSpPr>
            <a:spLocks noChangeArrowheads="1"/>
          </p:cNvSpPr>
          <p:nvPr/>
        </p:nvSpPr>
        <p:spPr bwMode="auto">
          <a:xfrm>
            <a:off x="3419475" y="3284538"/>
            <a:ext cx="4610100" cy="936625"/>
          </a:xfrm>
          <a:prstGeom prst="homePlate">
            <a:avLst>
              <a:gd name="adj" fmla="val 123051"/>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Червени плодчета.</a:t>
            </a:r>
          </a:p>
          <a:p>
            <a:pPr algn="ctr"/>
            <a:endParaRPr lang="ru-RU" sz="2800">
              <a:latin typeface="Times New Roman" pitchFamily="18" charset="0"/>
            </a:endParaRPr>
          </a:p>
        </p:txBody>
      </p:sp>
      <p:sp>
        <p:nvSpPr>
          <p:cNvPr id="73733" name="AutoShape 7">
            <a:hlinkClick r:id="rId4" action="ppaction://hlinksldjump"/>
          </p:cNvPr>
          <p:cNvSpPr>
            <a:spLocks noChangeArrowheads="1"/>
          </p:cNvSpPr>
          <p:nvPr/>
        </p:nvSpPr>
        <p:spPr bwMode="auto">
          <a:xfrm>
            <a:off x="3419475" y="4797425"/>
            <a:ext cx="4610100" cy="936625"/>
          </a:xfrm>
          <a:prstGeom prst="homePlate">
            <a:avLst>
              <a:gd name="adj" fmla="val 123051"/>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Черни плодчета.</a:t>
            </a:r>
          </a:p>
          <a:p>
            <a:pPr algn="ctr"/>
            <a:endParaRPr lang="ru-RU" sz="2800">
              <a:latin typeface="Times New Roman" pitchFamily="18" charset="0"/>
            </a:endParaRPr>
          </a:p>
        </p:txBody>
      </p:sp>
      <p:sp>
        <p:nvSpPr>
          <p:cNvPr id="73734" name="AutoShape 8">
            <a:hlinkClick r:id="rId5" action="ppaction://hlinksldjump"/>
          </p:cNvPr>
          <p:cNvSpPr>
            <a:spLocks noChangeArrowheads="1"/>
          </p:cNvSpPr>
          <p:nvPr/>
        </p:nvSpPr>
        <p:spPr bwMode="auto">
          <a:xfrm>
            <a:off x="3419475" y="1773238"/>
            <a:ext cx="4610100" cy="936625"/>
          </a:xfrm>
          <a:prstGeom prst="homePlate">
            <a:avLst>
              <a:gd name="adj" fmla="val 123051"/>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Зелени листенца. </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7475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7475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7475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7577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75779" name="Rectangle 3"/>
          <p:cNvSpPr>
            <a:spLocks noChangeArrowheads="1"/>
          </p:cNvSpPr>
          <p:nvPr/>
        </p:nvSpPr>
        <p:spPr bwMode="auto">
          <a:xfrm>
            <a:off x="468313"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75780" name="AutoShape 4">
            <a:hlinkClick r:id="" action="ppaction://hlinkshowjump?jump=nextslide" highlightClick="1"/>
          </p:cNvPr>
          <p:cNvSpPr>
            <a:spLocks noChangeArrowheads="1"/>
          </p:cNvSpPr>
          <p:nvPr/>
        </p:nvSpPr>
        <p:spPr bwMode="auto">
          <a:xfrm>
            <a:off x="7092950"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100355" name="Oval 3"/>
          <p:cNvSpPr>
            <a:spLocks noChangeArrowheads="1"/>
          </p:cNvSpPr>
          <p:nvPr/>
        </p:nvSpPr>
        <p:spPr bwMode="auto">
          <a:xfrm>
            <a:off x="3851275"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100356" name="Oval 4"/>
          <p:cNvSpPr>
            <a:spLocks noChangeArrowheads="1"/>
          </p:cNvSpPr>
          <p:nvPr/>
        </p:nvSpPr>
        <p:spPr bwMode="auto">
          <a:xfrm>
            <a:off x="3851275"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100357" name="Oval 5"/>
          <p:cNvSpPr>
            <a:spLocks noChangeArrowheads="1"/>
          </p:cNvSpPr>
          <p:nvPr/>
        </p:nvSpPr>
        <p:spPr bwMode="auto">
          <a:xfrm>
            <a:off x="3851275"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100357"/>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00357"/>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100356"/>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100356"/>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100355"/>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100355"/>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100354"/>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100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4" grpId="1"/>
      <p:bldP spid="100355" grpId="0" animBg="1"/>
      <p:bldP spid="100355" grpId="1" animBg="1"/>
      <p:bldP spid="100356" grpId="0" animBg="1"/>
      <p:bldP spid="100356" grpId="1" animBg="1"/>
      <p:bldP spid="100357" grpId="0" animBg="1"/>
      <p:bldP spid="100357"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7827" name="Заголовок 1"/>
          <p:cNvSpPr>
            <a:spLocks noGrp="1"/>
          </p:cNvSpPr>
          <p:nvPr>
            <p:ph type="title"/>
          </p:nvPr>
        </p:nvSpPr>
        <p:spPr>
          <a:xfrm>
            <a:off x="1258888" y="549275"/>
            <a:ext cx="6502400" cy="5449888"/>
          </a:xfrm>
          <a:noFill/>
        </p:spPr>
        <p:txBody>
          <a:bodyPr/>
          <a:lstStyle/>
          <a:p>
            <a:pPr algn="l" eaLnBrk="1" hangingPunct="1"/>
            <a:r>
              <a:rPr lang="ru-RU" sz="2400" smtClean="0">
                <a:latin typeface="Times New Roman" pitchFamily="18" charset="0"/>
              </a:rPr>
              <a:t>         Мечокът Михаил, кривокракият... В тайгата ловците знаят – по-добре не се срещай  с него, с кафявия мечок; ако го раниш, с един удар на лапата си ще убие ловеца. </a:t>
            </a:r>
            <a:br>
              <a:rPr lang="ru-RU" sz="2400" smtClean="0">
                <a:latin typeface="Times New Roman" pitchFamily="18" charset="0"/>
              </a:rPr>
            </a:br>
            <a:r>
              <a:rPr lang="ru-RU" sz="2400" smtClean="0">
                <a:latin typeface="Times New Roman" pitchFamily="18" charset="0"/>
              </a:rPr>
              <a:t>         Мечокът не напада пръв човека. Щом го усети, бяга от пътя му. </a:t>
            </a:r>
            <a:br>
              <a:rPr lang="ru-RU" sz="2400" smtClean="0">
                <a:latin typeface="Times New Roman" pitchFamily="18" charset="0"/>
              </a:rPr>
            </a:br>
            <a:r>
              <a:rPr lang="ru-RU" sz="2400" smtClean="0">
                <a:latin typeface="Times New Roman" pitchFamily="18" charset="0"/>
              </a:rPr>
              <a:t>         Цяло лято мечокът се храни в тайгата, преди да заспи зимен сън. Пъхне лапа в мравуняка, лизне си мравки. Осмуква храстите с малини. Попадне ли му гнездо на птица — ще изяде птиченцата. Заплесне ли се горска мишка — и мишката ще изяде. </a:t>
            </a:r>
            <a:br>
              <a:rPr lang="ru-RU" sz="2400" smtClean="0">
                <a:latin typeface="Times New Roman" pitchFamily="18" charset="0"/>
              </a:rPr>
            </a:br>
            <a:r>
              <a:rPr lang="ru-RU" sz="2400" smtClean="0">
                <a:latin typeface="Times New Roman" pitchFamily="18" charset="0"/>
              </a:rPr>
              <a:t>         Или ще влезе в реката, когато сьомгата почне да хвърля хайвера си. Седи в реката и чака. </a:t>
            </a:r>
            <a:r>
              <a:rPr lang="ru-RU" sz="2400" b="1" i="1" smtClean="0">
                <a:latin typeface="Times New Roman" pitchFamily="18" charset="0"/>
              </a:rPr>
              <a:t> </a:t>
            </a:r>
            <a:r>
              <a:rPr lang="ru-RU" sz="2400" smtClean="0">
                <a:latin typeface="Times New Roman" pitchFamily="18" charset="0"/>
              </a:rPr>
              <a:t/>
            </a:r>
            <a:br>
              <a:rPr lang="ru-RU" sz="2400" smtClean="0">
                <a:latin typeface="Times New Roman" pitchFamily="18" charset="0"/>
              </a:rPr>
            </a:br>
            <a:r>
              <a:rPr lang="ru-RU" sz="2400" smtClean="0">
                <a:latin typeface="Times New Roman" pitchFamily="18" charset="0"/>
              </a:rPr>
              <a:t>Появи ли се по-едра риба, мечокът бързо я грабва с острите си нокти и я изхвърля на брега. И отново замира. </a:t>
            </a:r>
            <a:endParaRPr lang="ru-RU" sz="4000" smtClean="0"/>
          </a:p>
        </p:txBody>
      </p:sp>
      <p:sp>
        <p:nvSpPr>
          <p:cNvPr id="77828" name="AutoShape 5">
            <a:hlinkClick r:id="" action="ppaction://hlinkshowjump?jump=nextslide" highlightClick="1"/>
          </p:cNvPr>
          <p:cNvSpPr>
            <a:spLocks noChangeArrowheads="1"/>
          </p:cNvSpPr>
          <p:nvPr/>
        </p:nvSpPr>
        <p:spPr bwMode="auto">
          <a:xfrm>
            <a:off x="3995738" y="6499225"/>
            <a:ext cx="1081087"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8851" name="Rectangle 5"/>
          <p:cNvSpPr>
            <a:spLocks noChangeArrowheads="1"/>
          </p:cNvSpPr>
          <p:nvPr/>
        </p:nvSpPr>
        <p:spPr bwMode="auto">
          <a:xfrm>
            <a:off x="0" y="333375"/>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200" b="1">
                <a:solidFill>
                  <a:srgbClr val="FF3399"/>
                </a:solidFill>
                <a:latin typeface="Times New Roman" pitchFamily="18" charset="0"/>
              </a:rPr>
              <a:t>Как се държи мечокът при среща с човека?</a:t>
            </a:r>
          </a:p>
        </p:txBody>
      </p:sp>
      <p:sp>
        <p:nvSpPr>
          <p:cNvPr id="78852" name="AutoShape 6">
            <a:hlinkClick r:id="rId3" action="ppaction://hlinksldjump"/>
          </p:cNvPr>
          <p:cNvSpPr>
            <a:spLocks noChangeArrowheads="1"/>
          </p:cNvSpPr>
          <p:nvPr/>
        </p:nvSpPr>
        <p:spPr bwMode="auto">
          <a:xfrm>
            <a:off x="3635375" y="3284538"/>
            <a:ext cx="4394200" cy="936625"/>
          </a:xfrm>
          <a:prstGeom prst="homePlate">
            <a:avLst>
              <a:gd name="adj" fmla="val 11728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Веднага напада.</a:t>
            </a:r>
          </a:p>
          <a:p>
            <a:pPr algn="ctr"/>
            <a:endParaRPr lang="ru-RU" sz="2800">
              <a:latin typeface="Times New Roman" pitchFamily="18" charset="0"/>
            </a:endParaRPr>
          </a:p>
        </p:txBody>
      </p:sp>
      <p:sp>
        <p:nvSpPr>
          <p:cNvPr id="78853" name="AutoShape 7">
            <a:hlinkClick r:id="rId3" action="ppaction://hlinksldjump"/>
          </p:cNvPr>
          <p:cNvSpPr>
            <a:spLocks noChangeArrowheads="1"/>
          </p:cNvSpPr>
          <p:nvPr/>
        </p:nvSpPr>
        <p:spPr bwMode="auto">
          <a:xfrm>
            <a:off x="3635375" y="4797425"/>
            <a:ext cx="4394200" cy="936625"/>
          </a:xfrm>
          <a:prstGeom prst="homePlate">
            <a:avLst>
              <a:gd name="adj" fmla="val 11728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Бяга насреща .</a:t>
            </a:r>
          </a:p>
          <a:p>
            <a:pPr algn="ctr"/>
            <a:endParaRPr lang="ru-RU" sz="2800">
              <a:latin typeface="Times New Roman" pitchFamily="18" charset="0"/>
            </a:endParaRPr>
          </a:p>
        </p:txBody>
      </p:sp>
      <p:sp>
        <p:nvSpPr>
          <p:cNvPr id="78854" name="AutoShape 8">
            <a:hlinkClick r:id="rId4" action="ppaction://hlinksldjump"/>
          </p:cNvPr>
          <p:cNvSpPr>
            <a:spLocks noChangeArrowheads="1"/>
          </p:cNvSpPr>
          <p:nvPr/>
        </p:nvSpPr>
        <p:spPr bwMode="auto">
          <a:xfrm>
            <a:off x="3635375" y="1773238"/>
            <a:ext cx="4394200" cy="936625"/>
          </a:xfrm>
          <a:prstGeom prst="homePlate">
            <a:avLst>
              <a:gd name="adj" fmla="val 117288"/>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Пръв не напада.</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7987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7987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7987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8089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80899" name="Rectangle 3"/>
          <p:cNvSpPr>
            <a:spLocks noChangeArrowheads="1"/>
          </p:cNvSpPr>
          <p:nvPr/>
        </p:nvSpPr>
        <p:spPr bwMode="auto">
          <a:xfrm>
            <a:off x="395288" y="52292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p>
        </p:txBody>
      </p:sp>
      <p:sp>
        <p:nvSpPr>
          <p:cNvPr id="80900" name="AutoShape 4">
            <a:hlinkClick r:id="" action="ppaction://hlinkshowjump?jump=nextslide" highlightClick="1"/>
          </p:cNvPr>
          <p:cNvSpPr>
            <a:spLocks noChangeArrowheads="1"/>
          </p:cNvSpPr>
          <p:nvPr/>
        </p:nvSpPr>
        <p:spPr bwMode="auto">
          <a:xfrm>
            <a:off x="7092950" y="5300663"/>
            <a:ext cx="1223963"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101379" name="Oval 3"/>
          <p:cNvSpPr>
            <a:spLocks noChangeArrowheads="1"/>
          </p:cNvSpPr>
          <p:nvPr/>
        </p:nvSpPr>
        <p:spPr bwMode="auto">
          <a:xfrm>
            <a:off x="3924300" y="2565400"/>
            <a:ext cx="1368425" cy="1296988"/>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101380" name="Oval 4"/>
          <p:cNvSpPr>
            <a:spLocks noChangeArrowheads="1"/>
          </p:cNvSpPr>
          <p:nvPr/>
        </p:nvSpPr>
        <p:spPr bwMode="auto">
          <a:xfrm>
            <a:off x="3924300" y="2565400"/>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101381" name="Oval 5"/>
          <p:cNvSpPr>
            <a:spLocks noChangeArrowheads="1"/>
          </p:cNvSpPr>
          <p:nvPr/>
        </p:nvSpPr>
        <p:spPr bwMode="auto">
          <a:xfrm>
            <a:off x="3924300" y="2565400"/>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101381"/>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01381"/>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101380"/>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101380"/>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101379"/>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101379"/>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101378"/>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1013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8" grpId="1"/>
      <p:bldP spid="101379" grpId="0" animBg="1"/>
      <p:bldP spid="101379" grpId="1" animBg="1"/>
      <p:bldP spid="101380" grpId="0" animBg="1"/>
      <p:bldP spid="101380" grpId="1" animBg="1"/>
      <p:bldP spid="101381" grpId="0" animBg="1"/>
      <p:bldP spid="101381"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9218" name="Picture 2" descr="AG00315_"/>
          <p:cNvPicPr>
            <a:picLocks noChangeAspect="1" noChangeArrowheads="1" noCrop="1"/>
          </p:cNvPicPr>
          <p:nvPr/>
        </p:nvPicPr>
        <p:blipFill>
          <a:blip r:embed="rId3"/>
          <a:srcRect/>
          <a:stretch>
            <a:fillRect/>
          </a:stretch>
        </p:blipFill>
        <p:spPr bwMode="auto">
          <a:xfrm>
            <a:off x="2843213" y="1557338"/>
            <a:ext cx="3198812" cy="3609975"/>
          </a:xfrm>
          <a:prstGeom prst="rect">
            <a:avLst/>
          </a:prstGeom>
          <a:noFill/>
          <a:ln w="9525">
            <a:noFill/>
            <a:miter lim="800000"/>
            <a:headEnd/>
            <a:tailEnd/>
          </a:ln>
        </p:spPr>
      </p:pic>
      <p:sp>
        <p:nvSpPr>
          <p:cNvPr id="9219" name="AutoShape 4">
            <a:hlinkClick r:id="" action="ppaction://hlinkshowjump?jump=nextslide" highlightClick="1"/>
          </p:cNvPr>
          <p:cNvSpPr>
            <a:spLocks noChangeArrowheads="1"/>
          </p:cNvSpPr>
          <p:nvPr/>
        </p:nvSpPr>
        <p:spPr bwMode="auto">
          <a:xfrm>
            <a:off x="7380288" y="5157788"/>
            <a:ext cx="1223962" cy="1008062"/>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9220" name="Rectangle 5"/>
          <p:cNvSpPr>
            <a:spLocks noChangeArrowheads="1"/>
          </p:cNvSpPr>
          <p:nvPr/>
        </p:nvSpPr>
        <p:spPr bwMode="auto">
          <a:xfrm>
            <a:off x="1187450" y="5157788"/>
            <a:ext cx="6049963"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Браво! Не се бави, продължи по-нататък!</a:t>
            </a:r>
            <a:r>
              <a:rPr lang="ru-RU">
                <a:latin typeface="Arial" charset="0"/>
              </a:rPr>
              <a:t> </a:t>
            </a: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2947" name="Заголовок 1"/>
          <p:cNvSpPr>
            <a:spLocks noGrp="1"/>
          </p:cNvSpPr>
          <p:nvPr>
            <p:ph type="title"/>
          </p:nvPr>
        </p:nvSpPr>
        <p:spPr>
          <a:xfrm>
            <a:off x="1258888" y="404813"/>
            <a:ext cx="6553200" cy="5857875"/>
          </a:xfrm>
          <a:noFill/>
        </p:spPr>
        <p:txBody>
          <a:bodyPr/>
          <a:lstStyle/>
          <a:p>
            <a:pPr algn="l" eaLnBrk="1" hangingPunct="1"/>
            <a:r>
              <a:rPr lang="ru-RU" sz="2400" smtClean="0">
                <a:latin typeface="Times New Roman" pitchFamily="18" charset="0"/>
              </a:rPr>
              <a:t>    Веднъж вървях край брега на нашия ручей и под храста забелязах таралеж. Той също ме забеляза, сви се и зачука: чук-чук. Докоснах го с носа на ботуша си— той страшно изфуча и заби иглите си в ботуша ми. </a:t>
            </a:r>
            <a:br>
              <a:rPr lang="ru-RU" sz="2400" smtClean="0">
                <a:latin typeface="Times New Roman" pitchFamily="18" charset="0"/>
              </a:rPr>
            </a:br>
            <a:r>
              <a:rPr lang="ru-RU" sz="2400" smtClean="0">
                <a:latin typeface="Times New Roman" pitchFamily="18" charset="0"/>
              </a:rPr>
              <a:t>    - А, така ли постъпваш с мен! — казах аз и с върха на ботуша си го бутнах във водата. </a:t>
            </a:r>
            <a:br>
              <a:rPr lang="ru-RU" sz="2400" smtClean="0">
                <a:latin typeface="Times New Roman" pitchFamily="18" charset="0"/>
              </a:rPr>
            </a:br>
            <a:r>
              <a:rPr lang="ru-RU" sz="2400" smtClean="0">
                <a:latin typeface="Times New Roman" pitchFamily="18" charset="0"/>
              </a:rPr>
              <a:t>     Мигновено таралежът се разгъна във водата и заплува към брега като малко прасенце, само че вместо четина на гърба си имаше иглици. Аз взех пръчка, търкулнах с нея таралежа в шапката си и го понесох към къщи. </a:t>
            </a:r>
            <a:br>
              <a:rPr lang="ru-RU" sz="2400" smtClean="0">
                <a:latin typeface="Times New Roman" pitchFamily="18" charset="0"/>
              </a:rPr>
            </a:br>
            <a:r>
              <a:rPr lang="ru-RU" sz="2400" smtClean="0">
                <a:latin typeface="Times New Roman" pitchFamily="18" charset="0"/>
              </a:rPr>
              <a:t>     У дома имах много мишки. Чувал съм, че таралежът ги лови и реших: нека да живее при мен и да лови мишките.</a:t>
            </a:r>
            <a:endParaRPr lang="ru-RU" sz="4000" smtClean="0"/>
          </a:p>
        </p:txBody>
      </p:sp>
      <p:sp>
        <p:nvSpPr>
          <p:cNvPr id="82948" name="AutoShape 5">
            <a:hlinkClick r:id="" action="ppaction://hlinkshowjump?jump=nextslide" highlightClick="1"/>
          </p:cNvPr>
          <p:cNvSpPr>
            <a:spLocks noChangeArrowheads="1"/>
          </p:cNvSpPr>
          <p:nvPr/>
        </p:nvSpPr>
        <p:spPr bwMode="auto">
          <a:xfrm>
            <a:off x="4140200" y="6237288"/>
            <a:ext cx="1081088" cy="358775"/>
          </a:xfrm>
          <a:prstGeom prst="actionButtonForwardNext">
            <a:avLst/>
          </a:prstGeom>
          <a:solidFill>
            <a:srgbClr val="009900"/>
          </a:solidFill>
          <a:ln w="9525">
            <a:noFill/>
            <a:miter lim="800000"/>
            <a:headEnd/>
            <a:tailEnd/>
          </a:ln>
        </p:spPr>
        <p:txBody>
          <a:bodyPr wrap="none" anchor="ctr"/>
          <a:lstStyle/>
          <a:p>
            <a:endParaRPr lang="bg-BG">
              <a:latin typeface="Arial" charset="0"/>
            </a:endParaRPr>
          </a:p>
        </p:txBody>
      </p:sp>
    </p:spTree>
  </p:cSld>
  <p:clrMapOvr>
    <a:masterClrMapping/>
  </p:clrMapOvr>
  <p:transition advTm="6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6484"/>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3971" name="Rectangle 5"/>
          <p:cNvSpPr>
            <a:spLocks noChangeArrowheads="1"/>
          </p:cNvSpPr>
          <p:nvPr/>
        </p:nvSpPr>
        <p:spPr bwMode="auto">
          <a:xfrm>
            <a:off x="0" y="404813"/>
            <a:ext cx="9144000" cy="790575"/>
          </a:xfrm>
          <a:prstGeom prst="rect">
            <a:avLst/>
          </a:prstGeom>
          <a:solidFill>
            <a:srgbClr val="FFFF99"/>
          </a:solidFill>
          <a:ln w="9525">
            <a:solidFill>
              <a:schemeClr val="tx1"/>
            </a:solidFill>
            <a:miter lim="800000"/>
            <a:headEnd/>
            <a:tailEnd/>
          </a:ln>
        </p:spPr>
        <p:txBody>
          <a:bodyPr wrap="none" anchor="ctr"/>
          <a:lstStyle/>
          <a:p>
            <a:pPr algn="ctr"/>
            <a:r>
              <a:rPr lang="ru-RU" sz="3600">
                <a:solidFill>
                  <a:srgbClr val="FF3399"/>
                </a:solidFill>
                <a:latin typeface="Times New Roman" pitchFamily="18" charset="0"/>
              </a:rPr>
              <a:t>Защо писателят донесъл таралежчето у дома?</a:t>
            </a:r>
          </a:p>
        </p:txBody>
      </p:sp>
      <p:sp>
        <p:nvSpPr>
          <p:cNvPr id="83972" name="AutoShape 6">
            <a:hlinkClick r:id="rId3" action="ppaction://hlinksldjump"/>
          </p:cNvPr>
          <p:cNvSpPr>
            <a:spLocks noChangeArrowheads="1"/>
          </p:cNvSpPr>
          <p:nvPr/>
        </p:nvSpPr>
        <p:spPr bwMode="auto">
          <a:xfrm>
            <a:off x="1979613" y="3284538"/>
            <a:ext cx="6049962" cy="936625"/>
          </a:xfrm>
          <a:prstGeom prst="homePlate">
            <a:avLst>
              <a:gd name="adj" fmla="val 161483"/>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лови мишки.</a:t>
            </a:r>
          </a:p>
          <a:p>
            <a:pPr algn="ctr"/>
            <a:endParaRPr lang="ru-RU" sz="2800">
              <a:latin typeface="Times New Roman" pitchFamily="18" charset="0"/>
            </a:endParaRPr>
          </a:p>
        </p:txBody>
      </p:sp>
      <p:sp>
        <p:nvSpPr>
          <p:cNvPr id="83973" name="AutoShape 7">
            <a:hlinkClick r:id="rId4" action="ppaction://hlinksldjump"/>
          </p:cNvPr>
          <p:cNvSpPr>
            <a:spLocks noChangeArrowheads="1"/>
          </p:cNvSpPr>
          <p:nvPr/>
        </p:nvSpPr>
        <p:spPr bwMode="auto">
          <a:xfrm>
            <a:off x="1908175" y="4797425"/>
            <a:ext cx="6121400" cy="936625"/>
          </a:xfrm>
          <a:prstGeom prst="homePlate">
            <a:avLst>
              <a:gd name="adj" fmla="val 163390"/>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го разгледа по-внимателно.</a:t>
            </a:r>
          </a:p>
          <a:p>
            <a:pPr algn="ctr"/>
            <a:endParaRPr lang="ru-RU" sz="2800">
              <a:latin typeface="Times New Roman" pitchFamily="18" charset="0"/>
            </a:endParaRPr>
          </a:p>
        </p:txBody>
      </p:sp>
      <p:sp>
        <p:nvSpPr>
          <p:cNvPr id="83974" name="AutoShape 8">
            <a:hlinkClick r:id="rId4" action="ppaction://hlinksldjump"/>
          </p:cNvPr>
          <p:cNvSpPr>
            <a:spLocks noChangeArrowheads="1"/>
          </p:cNvSpPr>
          <p:nvPr/>
        </p:nvSpPr>
        <p:spPr bwMode="auto">
          <a:xfrm>
            <a:off x="1979613" y="1773238"/>
            <a:ext cx="6049962" cy="936625"/>
          </a:xfrm>
          <a:prstGeom prst="homePlate">
            <a:avLst>
              <a:gd name="adj" fmla="val 161483"/>
            </a:avLst>
          </a:prstGeom>
          <a:solidFill>
            <a:srgbClr val="FFFF99"/>
          </a:solidFill>
          <a:ln w="9525">
            <a:solidFill>
              <a:schemeClr val="tx1"/>
            </a:solidFill>
            <a:miter lim="800000"/>
            <a:headEnd/>
            <a:tailEnd/>
          </a:ln>
        </p:spPr>
        <p:txBody>
          <a:bodyPr wrap="none" anchor="ctr"/>
          <a:lstStyle/>
          <a:p>
            <a:pPr algn="ctr"/>
            <a:endParaRPr lang="ru-RU" sz="2800" b="1">
              <a:solidFill>
                <a:srgbClr val="FF3399"/>
              </a:solidFill>
              <a:latin typeface="Times New Roman" pitchFamily="18" charset="0"/>
            </a:endParaRPr>
          </a:p>
          <a:p>
            <a:pPr algn="ctr"/>
            <a:r>
              <a:rPr lang="ru-RU" sz="2800" b="1">
                <a:solidFill>
                  <a:srgbClr val="FF3399"/>
                </a:solidFill>
                <a:latin typeface="Times New Roman" pitchFamily="18" charset="0"/>
              </a:rPr>
              <a:t>Да го покаже на децата.</a:t>
            </a:r>
          </a:p>
          <a:p>
            <a:pPr algn="ctr"/>
            <a:endParaRPr lang="ru-RU" sz="2800">
              <a:latin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84994" name="Picture 2" descr="AG00317_"/>
          <p:cNvPicPr>
            <a:picLocks noChangeAspect="1" noChangeArrowheads="1" noCrop="1"/>
          </p:cNvPicPr>
          <p:nvPr/>
        </p:nvPicPr>
        <p:blipFill>
          <a:blip r:embed="rId3"/>
          <a:srcRect/>
          <a:stretch>
            <a:fillRect/>
          </a:stretch>
        </p:blipFill>
        <p:spPr bwMode="auto">
          <a:xfrm>
            <a:off x="2843213" y="404813"/>
            <a:ext cx="2859087" cy="3671887"/>
          </a:xfrm>
          <a:prstGeom prst="rect">
            <a:avLst/>
          </a:prstGeom>
          <a:noFill/>
          <a:ln w="9525">
            <a:noFill/>
            <a:miter lim="800000"/>
            <a:headEnd/>
            <a:tailEnd/>
          </a:ln>
        </p:spPr>
      </p:pic>
      <p:sp>
        <p:nvSpPr>
          <p:cNvPr id="84995" name="AutoShape 3">
            <a:hlinkClick r:id="rId4" action="ppaction://hlinksldjump" highlightClick="1"/>
          </p:cNvPr>
          <p:cNvSpPr>
            <a:spLocks noChangeArrowheads="1"/>
          </p:cNvSpPr>
          <p:nvPr/>
        </p:nvSpPr>
        <p:spPr bwMode="auto">
          <a:xfrm>
            <a:off x="7740650" y="4941888"/>
            <a:ext cx="1081088" cy="1152525"/>
          </a:xfrm>
          <a:prstGeom prst="actionButtonReturn">
            <a:avLst/>
          </a:prstGeom>
          <a:solidFill>
            <a:srgbClr val="FFCCFF"/>
          </a:solidFill>
          <a:ln w="9525">
            <a:noFill/>
            <a:miter lim="800000"/>
            <a:headEnd/>
            <a:tailEnd/>
          </a:ln>
        </p:spPr>
        <p:txBody>
          <a:bodyPr wrap="none" anchor="ctr"/>
          <a:lstStyle/>
          <a:p>
            <a:endParaRPr lang="bg-BG">
              <a:latin typeface="Arial" charset="0"/>
            </a:endParaRPr>
          </a:p>
        </p:txBody>
      </p:sp>
      <p:sp>
        <p:nvSpPr>
          <p:cNvPr id="84996" name="Rectangle 4"/>
          <p:cNvSpPr>
            <a:spLocks noChangeArrowheads="1"/>
          </p:cNvSpPr>
          <p:nvPr/>
        </p:nvSpPr>
        <p:spPr bwMode="auto">
          <a:xfrm>
            <a:off x="468313" y="5013325"/>
            <a:ext cx="7058025" cy="1079500"/>
          </a:xfrm>
          <a:prstGeom prst="rect">
            <a:avLst/>
          </a:prstGeom>
          <a:noFill/>
          <a:ln w="9525">
            <a:noFill/>
            <a:miter lim="800000"/>
            <a:headEnd/>
            <a:tailEnd/>
          </a:ln>
        </p:spPr>
        <p:txBody>
          <a:bodyPr wrap="none" anchor="ctr"/>
          <a:lstStyle/>
          <a:p>
            <a:pPr algn="ctr"/>
            <a:r>
              <a:rPr lang="ru-RU" sz="2400" b="1">
                <a:solidFill>
                  <a:schemeClr val="hlink"/>
                </a:solidFill>
                <a:latin typeface="Times New Roman" pitchFamily="18" charset="0"/>
              </a:rPr>
              <a:t>Върни се и прочети текста още веднъж внимателно!</a:t>
            </a:r>
          </a:p>
        </p:txBody>
      </p:sp>
    </p:spTree>
  </p:cSld>
  <p:clrMapOvr>
    <a:masterClrMapping/>
  </p:clrMapOvr>
  <p:transition advClick="0">
    <p:sndAc>
      <p:stSnd>
        <p:snd r:embed="rId2" name="о нет.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pic>
        <p:nvPicPr>
          <p:cNvPr id="86018" name="Picture 2" descr="AG00315_"/>
          <p:cNvPicPr>
            <a:picLocks noChangeAspect="1" noChangeArrowheads="1" noCrop="1"/>
          </p:cNvPicPr>
          <p:nvPr/>
        </p:nvPicPr>
        <p:blipFill>
          <a:blip r:embed="rId3"/>
          <a:srcRect/>
          <a:stretch>
            <a:fillRect/>
          </a:stretch>
        </p:blipFill>
        <p:spPr bwMode="auto">
          <a:xfrm>
            <a:off x="684213" y="692150"/>
            <a:ext cx="3198812" cy="3609975"/>
          </a:xfrm>
          <a:prstGeom prst="rect">
            <a:avLst/>
          </a:prstGeom>
          <a:noFill/>
          <a:ln w="9525">
            <a:noFill/>
            <a:miter lim="800000"/>
            <a:headEnd/>
            <a:tailEnd/>
          </a:ln>
        </p:spPr>
      </p:pic>
      <p:sp>
        <p:nvSpPr>
          <p:cNvPr id="86019" name="Rectangle 3"/>
          <p:cNvSpPr>
            <a:spLocks noChangeArrowheads="1"/>
          </p:cNvSpPr>
          <p:nvPr/>
        </p:nvSpPr>
        <p:spPr bwMode="auto">
          <a:xfrm>
            <a:off x="3779838" y="692150"/>
            <a:ext cx="3313112"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Ново ниво</a:t>
            </a:r>
            <a:endParaRPr lang="ru-RU" sz="3200">
              <a:latin typeface="Arial" charset="0"/>
            </a:endParaRPr>
          </a:p>
        </p:txBody>
      </p:sp>
      <p:sp>
        <p:nvSpPr>
          <p:cNvPr id="86020" name="AutoShape 4">
            <a:hlinkClick r:id="rId4" action="ppaction://hlinksldjump" highlightClick="1"/>
          </p:cNvPr>
          <p:cNvSpPr>
            <a:spLocks noChangeArrowheads="1"/>
          </p:cNvSpPr>
          <p:nvPr/>
        </p:nvSpPr>
        <p:spPr bwMode="auto">
          <a:xfrm>
            <a:off x="7092950" y="549275"/>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86021" name="Rectangle 5"/>
          <p:cNvSpPr>
            <a:spLocks noChangeArrowheads="1"/>
          </p:cNvSpPr>
          <p:nvPr/>
        </p:nvSpPr>
        <p:spPr bwMode="auto">
          <a:xfrm>
            <a:off x="2627313" y="4724400"/>
            <a:ext cx="4535487" cy="936625"/>
          </a:xfrm>
          <a:prstGeom prst="rect">
            <a:avLst/>
          </a:prstGeom>
          <a:noFill/>
          <a:ln w="9525">
            <a:noFill/>
            <a:miter lim="800000"/>
            <a:headEnd/>
            <a:tailEnd/>
          </a:ln>
        </p:spPr>
        <p:txBody>
          <a:bodyPr wrap="none" anchor="ctr"/>
          <a:lstStyle/>
          <a:p>
            <a:pPr algn="ctr"/>
            <a:endParaRPr lang="ru-RU" sz="3200" b="1">
              <a:solidFill>
                <a:schemeClr val="hlink"/>
              </a:solidFill>
              <a:latin typeface="Times New Roman" pitchFamily="18" charset="0"/>
            </a:endParaRPr>
          </a:p>
          <a:p>
            <a:pPr algn="ctr"/>
            <a:r>
              <a:rPr lang="ru-RU" sz="3200" b="1">
                <a:solidFill>
                  <a:schemeClr val="hlink"/>
                </a:solidFill>
                <a:latin typeface="Times New Roman" pitchFamily="18" charset="0"/>
              </a:rPr>
              <a:t>Край на тренировката</a:t>
            </a:r>
          </a:p>
          <a:p>
            <a:pPr algn="ctr"/>
            <a:endParaRPr lang="ru-RU" sz="3200">
              <a:latin typeface="Arial" charset="0"/>
            </a:endParaRPr>
          </a:p>
        </p:txBody>
      </p:sp>
      <p:sp>
        <p:nvSpPr>
          <p:cNvPr id="86022" name="AutoShape 6">
            <a:hlinkClick r:id="" action="ppaction://hlinkshowjump?jump=lastslide" highlightClick="1"/>
          </p:cNvPr>
          <p:cNvSpPr>
            <a:spLocks noChangeArrowheads="1"/>
          </p:cNvSpPr>
          <p:nvPr/>
        </p:nvSpPr>
        <p:spPr bwMode="auto">
          <a:xfrm>
            <a:off x="7235825" y="4724400"/>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86023" name="AutoShape 6">
            <a:hlinkClick r:id="rId5" action="ppaction://hlinksldjump" highlightClick="1"/>
          </p:cNvPr>
          <p:cNvSpPr>
            <a:spLocks noChangeArrowheads="1"/>
          </p:cNvSpPr>
          <p:nvPr/>
        </p:nvSpPr>
        <p:spPr bwMode="auto">
          <a:xfrm>
            <a:off x="7308850" y="2708275"/>
            <a:ext cx="1295400" cy="1152525"/>
          </a:xfrm>
          <a:prstGeom prst="actionButtonForwardNext">
            <a:avLst/>
          </a:prstGeom>
          <a:solidFill>
            <a:srgbClr val="FFCCFF"/>
          </a:solidFill>
          <a:ln w="9525">
            <a:noFill/>
            <a:miter lim="800000"/>
            <a:headEnd/>
            <a:tailEnd/>
          </a:ln>
        </p:spPr>
        <p:txBody>
          <a:bodyPr wrap="none" anchor="ctr"/>
          <a:lstStyle/>
          <a:p>
            <a:endParaRPr lang="bg-BG">
              <a:latin typeface="Arial" charset="0"/>
            </a:endParaRPr>
          </a:p>
        </p:txBody>
      </p:sp>
      <p:sp>
        <p:nvSpPr>
          <p:cNvPr id="86024" name="Rectangle 3"/>
          <p:cNvSpPr>
            <a:spLocks noChangeArrowheads="1"/>
          </p:cNvSpPr>
          <p:nvPr/>
        </p:nvSpPr>
        <p:spPr bwMode="auto">
          <a:xfrm>
            <a:off x="5076825" y="2852738"/>
            <a:ext cx="2089150" cy="863600"/>
          </a:xfrm>
          <a:prstGeom prst="rect">
            <a:avLst/>
          </a:prstGeom>
          <a:noFill/>
          <a:ln w="9525">
            <a:noFill/>
            <a:miter lim="800000"/>
            <a:headEnd/>
            <a:tailEnd/>
          </a:ln>
        </p:spPr>
        <p:txBody>
          <a:bodyPr wrap="none" anchor="ctr"/>
          <a:lstStyle/>
          <a:p>
            <a:pPr algn="ctr"/>
            <a:r>
              <a:rPr lang="ru-RU" sz="3200" b="1">
                <a:solidFill>
                  <a:schemeClr val="hlink"/>
                </a:solidFill>
                <a:latin typeface="Times New Roman" pitchFamily="18" charset="0"/>
              </a:rPr>
              <a:t>Почивка </a:t>
            </a:r>
            <a:endParaRPr lang="ru-RU" sz="3200">
              <a:latin typeface="Arial" charset="0"/>
            </a:endParaRPr>
          </a:p>
        </p:txBody>
      </p:sp>
    </p:spTree>
  </p:cSld>
  <p:clrMapOvr>
    <a:masterClrMapping/>
  </p:clrMapOvr>
  <p:transition advClick="0">
    <p:sndAc>
      <p:stSnd>
        <p:snd r:embed="rId2" name="ДА.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rgbClr val="CCFFCC"/>
            </a:gs>
            <a:gs pos="100000">
              <a:schemeClr val="accent3"/>
            </a:gs>
          </a:gsLst>
          <a:lin ang="5400000" scaled="0"/>
        </a:gradFill>
        <a:effectLst/>
      </p:bgPr>
    </p:bg>
    <p:spTree>
      <p:nvGrpSpPr>
        <p:cNvPr id="1" name=""/>
        <p:cNvGrpSpPr/>
        <p:nvPr/>
      </p:nvGrpSpPr>
      <p:grpSpPr>
        <a:xfrm>
          <a:off x="0" y="0"/>
          <a:ext cx="0" cy="0"/>
          <a:chOff x="0" y="0"/>
          <a:chExt cx="0" cy="0"/>
        </a:xfrm>
      </p:grpSpPr>
      <p:sp>
        <p:nvSpPr>
          <p:cNvPr id="86198" name="AutoShape 182"/>
          <p:cNvSpPr>
            <a:spLocks noChangeArrowheads="1"/>
          </p:cNvSpPr>
          <p:nvPr/>
        </p:nvSpPr>
        <p:spPr bwMode="auto">
          <a:xfrm>
            <a:off x="0" y="549275"/>
            <a:ext cx="2089150" cy="720725"/>
          </a:xfrm>
          <a:prstGeom prst="cloudCallout">
            <a:avLst>
              <a:gd name="adj1" fmla="val -27810"/>
              <a:gd name="adj2" fmla="val 29736"/>
            </a:avLst>
          </a:prstGeom>
          <a:solidFill>
            <a:srgbClr val="CCECFF"/>
          </a:solidFill>
          <a:ln w="9525">
            <a:solidFill>
              <a:schemeClr val="tx1"/>
            </a:solidFill>
            <a:round/>
            <a:headEnd/>
            <a:tailEnd/>
          </a:ln>
        </p:spPr>
        <p:txBody>
          <a:bodyPr/>
          <a:lstStyle/>
          <a:p>
            <a:pPr algn="ctr"/>
            <a:endParaRPr lang="bg-BG">
              <a:latin typeface="Arial" charset="0"/>
            </a:endParaRPr>
          </a:p>
        </p:txBody>
      </p:sp>
      <p:pic>
        <p:nvPicPr>
          <p:cNvPr id="86026" name="Picture 9" descr="H:\Documents and Settings\Aida\Рабочий стол\НОвая ГРАФИКА сборник\КАРТИНКИ СБОРНИК_ школьные\__SUN2.gif"/>
          <p:cNvPicPr>
            <a:picLocks noChangeAspect="1" noChangeArrowheads="1" noCrop="1"/>
          </p:cNvPicPr>
          <p:nvPr/>
        </p:nvPicPr>
        <p:blipFill>
          <a:blip r:embed="rId4"/>
          <a:srcRect/>
          <a:stretch>
            <a:fillRect/>
          </a:stretch>
        </p:blipFill>
        <p:spPr bwMode="auto">
          <a:xfrm>
            <a:off x="-2413000" y="2060575"/>
            <a:ext cx="4143375" cy="1247775"/>
          </a:xfrm>
          <a:prstGeom prst="rect">
            <a:avLst/>
          </a:prstGeom>
          <a:noFill/>
          <a:ln w="9525">
            <a:noFill/>
            <a:miter lim="800000"/>
            <a:headEnd/>
            <a:tailEnd/>
          </a:ln>
        </p:spPr>
      </p:pic>
      <p:grpSp>
        <p:nvGrpSpPr>
          <p:cNvPr id="2" name="Группа 70"/>
          <p:cNvGrpSpPr>
            <a:grpSpLocks/>
          </p:cNvGrpSpPr>
          <p:nvPr/>
        </p:nvGrpSpPr>
        <p:grpSpPr bwMode="auto">
          <a:xfrm flipH="1">
            <a:off x="2339975" y="4437063"/>
            <a:ext cx="1143000" cy="1285875"/>
            <a:chOff x="894910" y="4634526"/>
            <a:chExt cx="1655983" cy="1627020"/>
          </a:xfrm>
        </p:grpSpPr>
        <p:sp>
          <p:nvSpPr>
            <p:cNvPr id="72" name="Капля 71"/>
            <p:cNvSpPr>
              <a:spLocks noChangeArrowheads="1"/>
            </p:cNvSpPr>
            <p:nvPr/>
          </p:nvSpPr>
          <p:spPr bwMode="auto">
            <a:xfrm rot="-3399455">
              <a:off x="1393963" y="5583011"/>
              <a:ext cx="713077" cy="643993"/>
            </a:xfrm>
            <a:custGeom>
              <a:avLst/>
              <a:gdLst>
                <a:gd name="T0" fmla="*/ 713077 w 713077"/>
                <a:gd name="T1" fmla="*/ 321997 h 643993"/>
                <a:gd name="T2" fmla="*/ 608649 w 713077"/>
                <a:gd name="T3" fmla="*/ 549682 h 643993"/>
                <a:gd name="T4" fmla="*/ 356539 w 713077"/>
                <a:gd name="T5" fmla="*/ 643993 h 643993"/>
                <a:gd name="T6" fmla="*/ 104428 w 713077"/>
                <a:gd name="T7" fmla="*/ 549682 h 643993"/>
                <a:gd name="T8" fmla="*/ 0 w 713077"/>
                <a:gd name="T9" fmla="*/ 321997 h 643993"/>
                <a:gd name="T10" fmla="*/ 104428 w 713077"/>
                <a:gd name="T11" fmla="*/ 94311 h 643993"/>
                <a:gd name="T12" fmla="*/ 356539 w 713077"/>
                <a:gd name="T13" fmla="*/ 0 h 643993"/>
                <a:gd name="T14" fmla="*/ 713077 w 713077"/>
                <a:gd name="T15" fmla="*/ 0 h 64399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28 w 713077"/>
                <a:gd name="T25" fmla="*/ 94311 h 643993"/>
                <a:gd name="T26" fmla="*/ 608649 w 713077"/>
                <a:gd name="T27" fmla="*/ 549682 h 6439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077" h="643993">
                  <a:moveTo>
                    <a:pt x="0" y="321997"/>
                  </a:moveTo>
                  <a:lnTo>
                    <a:pt x="0" y="321997"/>
                  </a:lnTo>
                  <a:cubicBezTo>
                    <a:pt x="0" y="144162"/>
                    <a:pt x="159627" y="0"/>
                    <a:pt x="356539" y="0"/>
                  </a:cubicBezTo>
                  <a:cubicBezTo>
                    <a:pt x="356539" y="0"/>
                    <a:pt x="356539" y="0"/>
                    <a:pt x="356539" y="0"/>
                  </a:cubicBezTo>
                  <a:cubicBezTo>
                    <a:pt x="475384" y="0"/>
                    <a:pt x="594230" y="0"/>
                    <a:pt x="713077" y="0"/>
                  </a:cubicBezTo>
                  <a:lnTo>
                    <a:pt x="713077" y="0"/>
                  </a:lnTo>
                  <a:cubicBezTo>
                    <a:pt x="713077" y="107332"/>
                    <a:pt x="713077" y="214664"/>
                    <a:pt x="713077" y="321997"/>
                  </a:cubicBezTo>
                  <a:lnTo>
                    <a:pt x="713077" y="321997"/>
                  </a:lnTo>
                  <a:cubicBezTo>
                    <a:pt x="713077" y="499831"/>
                    <a:pt x="553449" y="643993"/>
                    <a:pt x="356538" y="643994"/>
                  </a:cubicBezTo>
                  <a:cubicBezTo>
                    <a:pt x="159626" y="643994"/>
                    <a:pt x="-1" y="499831"/>
                    <a:pt x="-1" y="32199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vert="eaVert" anchor="ctr"/>
            <a:lstStyle/>
            <a:p>
              <a:pPr algn="ctr">
                <a:defRPr/>
              </a:pPr>
              <a:endParaRPr lang="ru-RU">
                <a:latin typeface="Arial" charset="0"/>
              </a:endParaRPr>
            </a:p>
          </p:txBody>
        </p:sp>
        <p:sp>
          <p:nvSpPr>
            <p:cNvPr id="73" name="Капля 72"/>
            <p:cNvSpPr>
              <a:spLocks noChangeArrowheads="1"/>
            </p:cNvSpPr>
            <p:nvPr/>
          </p:nvSpPr>
          <p:spPr bwMode="auto">
            <a:xfrm rot="-8219525">
              <a:off x="1837900" y="5231099"/>
              <a:ext cx="712993" cy="642773"/>
            </a:xfrm>
            <a:custGeom>
              <a:avLst/>
              <a:gdLst>
                <a:gd name="T0" fmla="*/ 712993 w 712993"/>
                <a:gd name="T1" fmla="*/ 321387 h 642773"/>
                <a:gd name="T2" fmla="*/ 608578 w 712993"/>
                <a:gd name="T3" fmla="*/ 548641 h 642773"/>
                <a:gd name="T4" fmla="*/ 356497 w 712993"/>
                <a:gd name="T5" fmla="*/ 642773 h 642773"/>
                <a:gd name="T6" fmla="*/ 104415 w 712993"/>
                <a:gd name="T7" fmla="*/ 548641 h 642773"/>
                <a:gd name="T8" fmla="*/ 0 w 712993"/>
                <a:gd name="T9" fmla="*/ 321387 h 642773"/>
                <a:gd name="T10" fmla="*/ 104415 w 712993"/>
                <a:gd name="T11" fmla="*/ 94132 h 642773"/>
                <a:gd name="T12" fmla="*/ 356497 w 712993"/>
                <a:gd name="T13" fmla="*/ 0 h 642773"/>
                <a:gd name="T14" fmla="*/ 712993 w 712993"/>
                <a:gd name="T15" fmla="*/ 0 h 64277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15 w 712993"/>
                <a:gd name="T25" fmla="*/ 94132 h 642773"/>
                <a:gd name="T26" fmla="*/ 608578 w 712993"/>
                <a:gd name="T27" fmla="*/ 548641 h 6427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2993" h="642773">
                  <a:moveTo>
                    <a:pt x="0" y="321387"/>
                  </a:moveTo>
                  <a:lnTo>
                    <a:pt x="0" y="321387"/>
                  </a:lnTo>
                  <a:cubicBezTo>
                    <a:pt x="0" y="143889"/>
                    <a:pt x="159609" y="0"/>
                    <a:pt x="356497" y="0"/>
                  </a:cubicBezTo>
                  <a:cubicBezTo>
                    <a:pt x="356497" y="0"/>
                    <a:pt x="356497" y="0"/>
                    <a:pt x="356497" y="0"/>
                  </a:cubicBezTo>
                  <a:cubicBezTo>
                    <a:pt x="475328" y="0"/>
                    <a:pt x="594160" y="0"/>
                    <a:pt x="712993" y="0"/>
                  </a:cubicBezTo>
                  <a:lnTo>
                    <a:pt x="712993" y="0"/>
                  </a:lnTo>
                  <a:cubicBezTo>
                    <a:pt x="712993" y="107129"/>
                    <a:pt x="712993" y="214258"/>
                    <a:pt x="712993" y="321387"/>
                  </a:cubicBezTo>
                  <a:lnTo>
                    <a:pt x="712993" y="321387"/>
                  </a:lnTo>
                  <a:cubicBezTo>
                    <a:pt x="712993" y="498884"/>
                    <a:pt x="553383" y="642773"/>
                    <a:pt x="356496" y="642774"/>
                  </a:cubicBezTo>
                  <a:cubicBezTo>
                    <a:pt x="159608" y="642774"/>
                    <a:pt x="-1" y="498884"/>
                    <a:pt x="-1" y="32138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74" name="Капля 73"/>
            <p:cNvSpPr/>
            <p:nvPr/>
          </p:nvSpPr>
          <p:spPr>
            <a:xfrm rot="434660">
              <a:off x="894910" y="5327515"/>
              <a:ext cx="712993" cy="644783"/>
            </a:xfrm>
            <a:prstGeom prst="teardrop">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a:solidFill>
                  <a:schemeClr val="tx1"/>
                </a:solidFill>
                <a:latin typeface="Arial" charset="0"/>
              </a:endParaRPr>
            </a:p>
          </p:txBody>
        </p:sp>
        <p:sp>
          <p:nvSpPr>
            <p:cNvPr id="75" name="Капля 74"/>
            <p:cNvSpPr>
              <a:spLocks noChangeArrowheads="1"/>
            </p:cNvSpPr>
            <p:nvPr/>
          </p:nvSpPr>
          <p:spPr bwMode="auto">
            <a:xfrm rot="9035771">
              <a:off x="1612503" y="4634526"/>
              <a:ext cx="712993" cy="642773"/>
            </a:xfrm>
            <a:custGeom>
              <a:avLst/>
              <a:gdLst>
                <a:gd name="T0" fmla="*/ 712993 w 712993"/>
                <a:gd name="T1" fmla="*/ 321387 h 642773"/>
                <a:gd name="T2" fmla="*/ 608578 w 712993"/>
                <a:gd name="T3" fmla="*/ 548641 h 642773"/>
                <a:gd name="T4" fmla="*/ 356497 w 712993"/>
                <a:gd name="T5" fmla="*/ 642773 h 642773"/>
                <a:gd name="T6" fmla="*/ 104415 w 712993"/>
                <a:gd name="T7" fmla="*/ 548641 h 642773"/>
                <a:gd name="T8" fmla="*/ 0 w 712993"/>
                <a:gd name="T9" fmla="*/ 321387 h 642773"/>
                <a:gd name="T10" fmla="*/ 104415 w 712993"/>
                <a:gd name="T11" fmla="*/ 94132 h 642773"/>
                <a:gd name="T12" fmla="*/ 356497 w 712993"/>
                <a:gd name="T13" fmla="*/ 0 h 642773"/>
                <a:gd name="T14" fmla="*/ 712993 w 712993"/>
                <a:gd name="T15" fmla="*/ 0 h 64277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15 w 712993"/>
                <a:gd name="T25" fmla="*/ 94132 h 642773"/>
                <a:gd name="T26" fmla="*/ 608578 w 712993"/>
                <a:gd name="T27" fmla="*/ 548641 h 6427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2993" h="642773">
                  <a:moveTo>
                    <a:pt x="0" y="321387"/>
                  </a:moveTo>
                  <a:lnTo>
                    <a:pt x="0" y="321387"/>
                  </a:lnTo>
                  <a:cubicBezTo>
                    <a:pt x="0" y="143889"/>
                    <a:pt x="159609" y="0"/>
                    <a:pt x="356497" y="0"/>
                  </a:cubicBezTo>
                  <a:cubicBezTo>
                    <a:pt x="356497" y="0"/>
                    <a:pt x="356497" y="0"/>
                    <a:pt x="356497" y="0"/>
                  </a:cubicBezTo>
                  <a:cubicBezTo>
                    <a:pt x="475328" y="0"/>
                    <a:pt x="594160" y="0"/>
                    <a:pt x="712993" y="0"/>
                  </a:cubicBezTo>
                  <a:lnTo>
                    <a:pt x="712993" y="0"/>
                  </a:lnTo>
                  <a:cubicBezTo>
                    <a:pt x="712993" y="107129"/>
                    <a:pt x="712993" y="214258"/>
                    <a:pt x="712993" y="321387"/>
                  </a:cubicBezTo>
                  <a:lnTo>
                    <a:pt x="712993" y="321387"/>
                  </a:lnTo>
                  <a:cubicBezTo>
                    <a:pt x="712993" y="498884"/>
                    <a:pt x="553383" y="642773"/>
                    <a:pt x="356496" y="642774"/>
                  </a:cubicBezTo>
                  <a:cubicBezTo>
                    <a:pt x="159608" y="642774"/>
                    <a:pt x="-1" y="498884"/>
                    <a:pt x="-1" y="32138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76" name="Капля 75"/>
            <p:cNvSpPr>
              <a:spLocks noChangeArrowheads="1"/>
            </p:cNvSpPr>
            <p:nvPr/>
          </p:nvSpPr>
          <p:spPr bwMode="auto">
            <a:xfrm rot="4764071">
              <a:off x="954667" y="4731337"/>
              <a:ext cx="713077" cy="643993"/>
            </a:xfrm>
            <a:custGeom>
              <a:avLst/>
              <a:gdLst>
                <a:gd name="T0" fmla="*/ 713077 w 713077"/>
                <a:gd name="T1" fmla="*/ 321997 h 643993"/>
                <a:gd name="T2" fmla="*/ 608649 w 713077"/>
                <a:gd name="T3" fmla="*/ 549682 h 643993"/>
                <a:gd name="T4" fmla="*/ 356539 w 713077"/>
                <a:gd name="T5" fmla="*/ 643993 h 643993"/>
                <a:gd name="T6" fmla="*/ 104428 w 713077"/>
                <a:gd name="T7" fmla="*/ 549682 h 643993"/>
                <a:gd name="T8" fmla="*/ 0 w 713077"/>
                <a:gd name="T9" fmla="*/ 321997 h 643993"/>
                <a:gd name="T10" fmla="*/ 104428 w 713077"/>
                <a:gd name="T11" fmla="*/ 94311 h 643993"/>
                <a:gd name="T12" fmla="*/ 356539 w 713077"/>
                <a:gd name="T13" fmla="*/ 0 h 643993"/>
                <a:gd name="T14" fmla="*/ 713077 w 713077"/>
                <a:gd name="T15" fmla="*/ 0 h 64399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28 w 713077"/>
                <a:gd name="T25" fmla="*/ 94311 h 643993"/>
                <a:gd name="T26" fmla="*/ 608649 w 713077"/>
                <a:gd name="T27" fmla="*/ 549682 h 6439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077" h="643993">
                  <a:moveTo>
                    <a:pt x="0" y="321997"/>
                  </a:moveTo>
                  <a:lnTo>
                    <a:pt x="0" y="321997"/>
                  </a:lnTo>
                  <a:cubicBezTo>
                    <a:pt x="0" y="144162"/>
                    <a:pt x="159627" y="0"/>
                    <a:pt x="356539" y="0"/>
                  </a:cubicBezTo>
                  <a:cubicBezTo>
                    <a:pt x="356539" y="0"/>
                    <a:pt x="356539" y="0"/>
                    <a:pt x="356539" y="0"/>
                  </a:cubicBezTo>
                  <a:cubicBezTo>
                    <a:pt x="475384" y="0"/>
                    <a:pt x="594230" y="0"/>
                    <a:pt x="713077" y="0"/>
                  </a:cubicBezTo>
                  <a:lnTo>
                    <a:pt x="713077" y="0"/>
                  </a:lnTo>
                  <a:cubicBezTo>
                    <a:pt x="713077" y="107332"/>
                    <a:pt x="713077" y="214664"/>
                    <a:pt x="713077" y="321997"/>
                  </a:cubicBezTo>
                  <a:lnTo>
                    <a:pt x="713077" y="321997"/>
                  </a:lnTo>
                  <a:cubicBezTo>
                    <a:pt x="713077" y="499831"/>
                    <a:pt x="553449" y="643993"/>
                    <a:pt x="356538" y="643994"/>
                  </a:cubicBezTo>
                  <a:cubicBezTo>
                    <a:pt x="159626" y="643994"/>
                    <a:pt x="-1" y="499831"/>
                    <a:pt x="-1" y="32199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vert="eaVert" anchor="ctr"/>
            <a:lstStyle/>
            <a:p>
              <a:pPr algn="ctr">
                <a:defRPr/>
              </a:pPr>
              <a:endParaRPr lang="ru-RU">
                <a:latin typeface="Arial" charset="0"/>
              </a:endParaRPr>
            </a:p>
          </p:txBody>
        </p:sp>
        <p:sp>
          <p:nvSpPr>
            <p:cNvPr id="77" name="Овал 76"/>
            <p:cNvSpPr/>
            <p:nvPr/>
          </p:nvSpPr>
          <p:spPr>
            <a:xfrm>
              <a:off x="1428505" y="5142718"/>
              <a:ext cx="572693" cy="572471"/>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ru-RU">
                <a:solidFill>
                  <a:schemeClr val="tx1"/>
                </a:solidFill>
                <a:latin typeface="Arial" charset="0"/>
              </a:endParaRPr>
            </a:p>
          </p:txBody>
        </p:sp>
      </p:grpSp>
      <p:pic>
        <p:nvPicPr>
          <p:cNvPr id="86019" name="Picture 3" descr="C:\Documents and Settings\Класс\Мои документы\Кузнецова\анимашки\4.gif"/>
          <p:cNvPicPr>
            <a:picLocks noChangeAspect="1" noChangeArrowheads="1" noCrop="1"/>
          </p:cNvPicPr>
          <p:nvPr/>
        </p:nvPicPr>
        <p:blipFill>
          <a:blip r:embed="rId5"/>
          <a:srcRect/>
          <a:stretch>
            <a:fillRect/>
          </a:stretch>
        </p:blipFill>
        <p:spPr bwMode="auto">
          <a:xfrm>
            <a:off x="1908175" y="2997200"/>
            <a:ext cx="1190625" cy="1406525"/>
          </a:xfrm>
          <a:prstGeom prst="rect">
            <a:avLst/>
          </a:prstGeom>
          <a:noFill/>
          <a:ln w="9525">
            <a:noFill/>
            <a:miter lim="800000"/>
            <a:headEnd/>
            <a:tailEnd/>
          </a:ln>
        </p:spPr>
      </p:pic>
      <p:grpSp>
        <p:nvGrpSpPr>
          <p:cNvPr id="87046" name="Группа 8"/>
          <p:cNvGrpSpPr>
            <a:grpSpLocks/>
          </p:cNvGrpSpPr>
          <p:nvPr/>
        </p:nvGrpSpPr>
        <p:grpSpPr bwMode="auto">
          <a:xfrm>
            <a:off x="1547813" y="765175"/>
            <a:ext cx="1500187" cy="3505200"/>
            <a:chOff x="714348" y="0"/>
            <a:chExt cx="2571768" cy="5786454"/>
          </a:xfrm>
        </p:grpSpPr>
        <p:pic>
          <p:nvPicPr>
            <p:cNvPr id="87123" name="Прямоугольник 7"/>
            <p:cNvPicPr>
              <a:picLocks noChangeArrowheads="1"/>
            </p:cNvPicPr>
            <p:nvPr/>
          </p:nvPicPr>
          <p:blipFill>
            <a:blip r:embed="rId6"/>
            <a:srcRect/>
            <a:stretch>
              <a:fillRect/>
            </a:stretch>
          </p:blipFill>
          <p:spPr bwMode="auto">
            <a:xfrm>
              <a:off x="642174" y="2782320"/>
              <a:ext cx="2894750" cy="3481936"/>
            </a:xfrm>
            <a:prstGeom prst="rect">
              <a:avLst/>
            </a:prstGeom>
            <a:noFill/>
            <a:ln w="9525">
              <a:noFill/>
              <a:miter lim="800000"/>
              <a:headEnd/>
              <a:tailEnd/>
            </a:ln>
          </p:spPr>
        </p:pic>
        <p:sp>
          <p:nvSpPr>
            <p:cNvPr id="4" name="Облако 6"/>
            <p:cNvSpPr/>
            <p:nvPr/>
          </p:nvSpPr>
          <p:spPr>
            <a:xfrm>
              <a:off x="714348" y="0"/>
              <a:ext cx="2571768" cy="3501224"/>
            </a:xfrm>
            <a:prstGeom prst="cloud">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0C6817"/>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a:p>
          </p:txBody>
        </p:sp>
      </p:grpSp>
      <p:pic>
        <p:nvPicPr>
          <p:cNvPr id="87047" name="Picture 3" descr="H:\Documents and Settings\Aida\Рабочий стол\НОвая ГРАФИКА сборник\КАРТИНКИ СБОРНИК_ школьные\__Flo20.gif"/>
          <p:cNvPicPr>
            <a:picLocks noChangeAspect="1" noChangeArrowheads="1" noCrop="1"/>
          </p:cNvPicPr>
          <p:nvPr/>
        </p:nvPicPr>
        <p:blipFill>
          <a:blip r:embed="rId7"/>
          <a:srcRect/>
          <a:stretch>
            <a:fillRect/>
          </a:stretch>
        </p:blipFill>
        <p:spPr bwMode="auto">
          <a:xfrm>
            <a:off x="3694113" y="5786438"/>
            <a:ext cx="715962" cy="500062"/>
          </a:xfrm>
          <a:prstGeom prst="rect">
            <a:avLst/>
          </a:prstGeom>
          <a:noFill/>
          <a:ln w="9525">
            <a:noFill/>
            <a:miter lim="800000"/>
            <a:headEnd/>
            <a:tailEnd/>
          </a:ln>
        </p:spPr>
      </p:pic>
      <p:pic>
        <p:nvPicPr>
          <p:cNvPr id="87048" name="Picture 6" descr="H:\Documents and Settings\Aida\Рабочий стол\НОвая ГРАФИКА сборник\КАРТИНКИ СБОРНИК_ школьные\__Flo15.gif"/>
          <p:cNvPicPr>
            <a:picLocks noChangeAspect="1" noChangeArrowheads="1" noCrop="1"/>
          </p:cNvPicPr>
          <p:nvPr/>
        </p:nvPicPr>
        <p:blipFill>
          <a:blip r:embed="rId8">
            <a:clrChange>
              <a:clrFrom>
                <a:srgbClr val="FFFFFF"/>
              </a:clrFrom>
              <a:clrTo>
                <a:srgbClr val="FFFFFF">
                  <a:alpha val="0"/>
                </a:srgbClr>
              </a:clrTo>
            </a:clrChange>
          </a:blip>
          <a:srcRect/>
          <a:stretch>
            <a:fillRect/>
          </a:stretch>
        </p:blipFill>
        <p:spPr bwMode="auto">
          <a:xfrm>
            <a:off x="7572375" y="5286375"/>
            <a:ext cx="742950" cy="981075"/>
          </a:xfrm>
          <a:prstGeom prst="rect">
            <a:avLst/>
          </a:prstGeom>
          <a:noFill/>
          <a:ln w="9525">
            <a:noFill/>
            <a:miter lim="800000"/>
            <a:headEnd/>
            <a:tailEnd/>
          </a:ln>
        </p:spPr>
      </p:pic>
      <p:pic>
        <p:nvPicPr>
          <p:cNvPr id="87049" name="Picture 7" descr="H:\Documents and Settings\Aida\Рабочий стол\НОвая ГРАФИКА сборник\КАРТИНКИ СБОРНИК_ школьные\__Flo15.gif"/>
          <p:cNvPicPr>
            <a:picLocks noChangeAspect="1" noChangeArrowheads="1" noCrop="1"/>
          </p:cNvPicPr>
          <p:nvPr/>
        </p:nvPicPr>
        <p:blipFill>
          <a:blip r:embed="rId8">
            <a:clrChange>
              <a:clrFrom>
                <a:srgbClr val="FFFFFF"/>
              </a:clrFrom>
              <a:clrTo>
                <a:srgbClr val="FFFFFF">
                  <a:alpha val="0"/>
                </a:srgbClr>
              </a:clrTo>
            </a:clrChange>
          </a:blip>
          <a:srcRect/>
          <a:stretch>
            <a:fillRect/>
          </a:stretch>
        </p:blipFill>
        <p:spPr bwMode="auto">
          <a:xfrm flipH="1">
            <a:off x="1785938" y="5143500"/>
            <a:ext cx="739775" cy="1182688"/>
          </a:xfrm>
          <a:prstGeom prst="rect">
            <a:avLst/>
          </a:prstGeom>
          <a:noFill/>
          <a:ln w="9525">
            <a:noFill/>
            <a:miter lim="800000"/>
            <a:headEnd/>
            <a:tailEnd/>
          </a:ln>
        </p:spPr>
      </p:pic>
      <p:pic>
        <p:nvPicPr>
          <p:cNvPr id="87050" name="Picture 8" descr="H:\Documents and Settings\Aida\Рабочий стол\НОвая ГРАФИКА сборник\КАРТИНКИ СБОРНИК_ школьные\__Flo15.gif"/>
          <p:cNvPicPr>
            <a:picLocks noChangeAspect="1" noChangeArrowheads="1" noCrop="1"/>
          </p:cNvPicPr>
          <p:nvPr/>
        </p:nvPicPr>
        <p:blipFill>
          <a:blip r:embed="rId8">
            <a:clrChange>
              <a:clrFrom>
                <a:srgbClr val="FFFFFF"/>
              </a:clrFrom>
              <a:clrTo>
                <a:srgbClr val="FFFFFF">
                  <a:alpha val="0"/>
                </a:srgbClr>
              </a:clrTo>
            </a:clrChange>
          </a:blip>
          <a:srcRect/>
          <a:stretch>
            <a:fillRect/>
          </a:stretch>
        </p:blipFill>
        <p:spPr bwMode="auto">
          <a:xfrm flipH="1">
            <a:off x="500063" y="5357813"/>
            <a:ext cx="771525" cy="981075"/>
          </a:xfrm>
          <a:prstGeom prst="rect">
            <a:avLst/>
          </a:prstGeom>
          <a:noFill/>
          <a:ln w="9525">
            <a:noFill/>
            <a:miter lim="800000"/>
            <a:headEnd/>
            <a:tailEnd/>
          </a:ln>
        </p:spPr>
      </p:pic>
      <p:pic>
        <p:nvPicPr>
          <p:cNvPr id="87051" name="Picture 7" descr="H:\Documents and Settings\Aida\Рабочий стол\НОвая ГРАФИКА сборник\КАРТИНКИ СБОРНИК_ школьные\__Flo15.gif"/>
          <p:cNvPicPr>
            <a:picLocks noChangeAspect="1" noChangeArrowheads="1" noCrop="1"/>
          </p:cNvPicPr>
          <p:nvPr/>
        </p:nvPicPr>
        <p:blipFill>
          <a:blip r:embed="rId8">
            <a:clrChange>
              <a:clrFrom>
                <a:srgbClr val="FFFFFF"/>
              </a:clrFrom>
              <a:clrTo>
                <a:srgbClr val="FFFFFF">
                  <a:alpha val="0"/>
                </a:srgbClr>
              </a:clrTo>
            </a:clrChange>
          </a:blip>
          <a:srcRect/>
          <a:stretch>
            <a:fillRect/>
          </a:stretch>
        </p:blipFill>
        <p:spPr bwMode="auto">
          <a:xfrm flipH="1">
            <a:off x="5357813" y="3929063"/>
            <a:ext cx="739775" cy="1182687"/>
          </a:xfrm>
          <a:prstGeom prst="rect">
            <a:avLst/>
          </a:prstGeom>
          <a:noFill/>
          <a:ln w="9525">
            <a:noFill/>
            <a:miter lim="800000"/>
            <a:headEnd/>
            <a:tailEnd/>
          </a:ln>
        </p:spPr>
      </p:pic>
      <p:pic>
        <p:nvPicPr>
          <p:cNvPr id="87052" name="Picture 3" descr="H:\Documents and Settings\Aida\Рабочий стол\НОвая ГРАФИКА сборник\КАРТИНКИ СБОРНИК_ школьные\__Flo20.gif"/>
          <p:cNvPicPr>
            <a:picLocks noChangeAspect="1" noChangeArrowheads="1" noCrop="1"/>
          </p:cNvPicPr>
          <p:nvPr/>
        </p:nvPicPr>
        <p:blipFill>
          <a:blip r:embed="rId7"/>
          <a:srcRect/>
          <a:stretch>
            <a:fillRect/>
          </a:stretch>
        </p:blipFill>
        <p:spPr bwMode="auto">
          <a:xfrm>
            <a:off x="5357813" y="5715000"/>
            <a:ext cx="819150" cy="571500"/>
          </a:xfrm>
          <a:prstGeom prst="rect">
            <a:avLst/>
          </a:prstGeom>
          <a:noFill/>
          <a:ln w="9525">
            <a:noFill/>
            <a:miter lim="800000"/>
            <a:headEnd/>
            <a:tailEnd/>
          </a:ln>
        </p:spPr>
      </p:pic>
      <p:pic>
        <p:nvPicPr>
          <p:cNvPr id="87053" name="Picture 7" descr="H:\Documents and Settings\Aida\Рабочий стол\НОвая ГРАФИКА сборник\КАРТИНКИ СБОРНИК_ школьные\__Flo15.gif"/>
          <p:cNvPicPr>
            <a:picLocks noChangeAspect="1" noChangeArrowheads="1" noCrop="1"/>
          </p:cNvPicPr>
          <p:nvPr/>
        </p:nvPicPr>
        <p:blipFill>
          <a:blip r:embed="rId8">
            <a:clrChange>
              <a:clrFrom>
                <a:srgbClr val="FFFFFF"/>
              </a:clrFrom>
              <a:clrTo>
                <a:srgbClr val="FFFFFF">
                  <a:alpha val="0"/>
                </a:srgbClr>
              </a:clrTo>
            </a:clrChange>
          </a:blip>
          <a:srcRect/>
          <a:stretch>
            <a:fillRect/>
          </a:stretch>
        </p:blipFill>
        <p:spPr bwMode="auto">
          <a:xfrm flipH="1">
            <a:off x="3571875" y="4143375"/>
            <a:ext cx="739775" cy="1143000"/>
          </a:xfrm>
          <a:prstGeom prst="rect">
            <a:avLst/>
          </a:prstGeom>
          <a:noFill/>
          <a:ln w="9525">
            <a:noFill/>
            <a:miter lim="800000"/>
            <a:headEnd/>
            <a:tailEnd/>
          </a:ln>
        </p:spPr>
      </p:pic>
      <p:pic>
        <p:nvPicPr>
          <p:cNvPr id="87054" name="Picture 3" descr="H:\Documents and Settings\Aida\Рабочий стол\НОвая ГРАФИКА сборник\КАРТИНКИ СБОРНИК_ школьные\__Flo20.gif"/>
          <p:cNvPicPr>
            <a:picLocks noChangeAspect="1" noChangeArrowheads="1" noCrop="1"/>
          </p:cNvPicPr>
          <p:nvPr/>
        </p:nvPicPr>
        <p:blipFill>
          <a:blip r:embed="rId7"/>
          <a:srcRect/>
          <a:stretch>
            <a:fillRect/>
          </a:stretch>
        </p:blipFill>
        <p:spPr bwMode="auto">
          <a:xfrm>
            <a:off x="7143750" y="4214813"/>
            <a:ext cx="819150" cy="571500"/>
          </a:xfrm>
          <a:prstGeom prst="rect">
            <a:avLst/>
          </a:prstGeom>
          <a:noFill/>
          <a:ln w="9525">
            <a:noFill/>
            <a:miter lim="800000"/>
            <a:headEnd/>
            <a:tailEnd/>
          </a:ln>
        </p:spPr>
      </p:pic>
      <p:pic>
        <p:nvPicPr>
          <p:cNvPr id="87055" name="Picture 2" descr="H:\Documents and Settings\Aida\Рабочий стол\НОвая ГРАФИКА сборник\КАРТИНКИ СБОРНИК_ школьные\__Flo20.gif"/>
          <p:cNvPicPr>
            <a:picLocks noChangeAspect="1" noChangeArrowheads="1" noCrop="1"/>
          </p:cNvPicPr>
          <p:nvPr/>
        </p:nvPicPr>
        <p:blipFill>
          <a:blip r:embed="rId9"/>
          <a:srcRect/>
          <a:stretch>
            <a:fillRect/>
          </a:stretch>
        </p:blipFill>
        <p:spPr bwMode="auto">
          <a:xfrm>
            <a:off x="1187450" y="4652963"/>
            <a:ext cx="714375" cy="571500"/>
          </a:xfrm>
          <a:prstGeom prst="rect">
            <a:avLst/>
          </a:prstGeom>
          <a:noFill/>
          <a:ln w="9525">
            <a:noFill/>
            <a:miter lim="800000"/>
            <a:headEnd/>
            <a:tailEnd/>
          </a:ln>
        </p:spPr>
      </p:pic>
      <p:sp>
        <p:nvSpPr>
          <p:cNvPr id="20" name="TextBox 19"/>
          <p:cNvSpPr txBox="1">
            <a:spLocks noChangeArrowheads="1"/>
          </p:cNvSpPr>
          <p:nvPr/>
        </p:nvSpPr>
        <p:spPr bwMode="auto">
          <a:xfrm>
            <a:off x="250825" y="6278563"/>
            <a:ext cx="8893175" cy="579437"/>
          </a:xfrm>
          <a:prstGeom prst="rect">
            <a:avLst/>
          </a:prstGeom>
          <a:noFill/>
          <a:ln w="9525">
            <a:noFill/>
            <a:miter lim="800000"/>
            <a:headEnd/>
            <a:tailEnd/>
          </a:ln>
        </p:spPr>
        <p:txBody>
          <a:bodyPr>
            <a:spAutoFit/>
          </a:bodyPr>
          <a:lstStyle/>
          <a:p>
            <a:r>
              <a:rPr lang="ru-RU" sz="3200" b="1">
                <a:solidFill>
                  <a:srgbClr val="953735"/>
                </a:solidFill>
                <a:latin typeface="Times New Roman" pitchFamily="18" charset="0"/>
              </a:rPr>
              <a:t>Проследи с очи придвижването на героите.</a:t>
            </a:r>
          </a:p>
        </p:txBody>
      </p:sp>
      <p:grpSp>
        <p:nvGrpSpPr>
          <p:cNvPr id="87058" name="Группа 43"/>
          <p:cNvGrpSpPr>
            <a:grpSpLocks/>
          </p:cNvGrpSpPr>
          <p:nvPr/>
        </p:nvGrpSpPr>
        <p:grpSpPr bwMode="auto">
          <a:xfrm>
            <a:off x="3924300" y="1557338"/>
            <a:ext cx="2143125" cy="2786062"/>
            <a:chOff x="5000628" y="3143248"/>
            <a:chExt cx="2500330" cy="2981226"/>
          </a:xfrm>
        </p:grpSpPr>
        <p:pic>
          <p:nvPicPr>
            <p:cNvPr id="87110" name="Прямоугольник 44"/>
            <p:cNvPicPr>
              <a:picLocks noChangeArrowheads="1"/>
            </p:cNvPicPr>
            <p:nvPr/>
          </p:nvPicPr>
          <p:blipFill>
            <a:blip r:embed="rId10"/>
            <a:srcRect/>
            <a:stretch>
              <a:fillRect/>
            </a:stretch>
          </p:blipFill>
          <p:spPr bwMode="auto">
            <a:xfrm>
              <a:off x="5457577" y="4496979"/>
              <a:ext cx="1692668" cy="1917770"/>
            </a:xfrm>
            <a:prstGeom prst="rect">
              <a:avLst/>
            </a:prstGeom>
            <a:noFill/>
            <a:ln w="9525">
              <a:noFill/>
              <a:miter lim="800000"/>
              <a:headEnd/>
              <a:tailEnd/>
            </a:ln>
          </p:spPr>
        </p:pic>
        <p:grpSp>
          <p:nvGrpSpPr>
            <p:cNvPr id="87111" name="Равнобедренный треугольник 45"/>
            <p:cNvGrpSpPr>
              <a:grpSpLocks/>
            </p:cNvGrpSpPr>
            <p:nvPr/>
          </p:nvGrpSpPr>
          <p:grpSpPr bwMode="auto">
            <a:xfrm>
              <a:off x="4931286" y="4320857"/>
              <a:ext cx="2631458" cy="1415497"/>
              <a:chOff x="3864864" y="2657856"/>
              <a:chExt cx="2255520" cy="1322832"/>
            </a:xfrm>
          </p:grpSpPr>
          <p:pic>
            <p:nvPicPr>
              <p:cNvPr id="87121" name="Равнобедренный треугольник 45"/>
              <p:cNvPicPr>
                <a:picLocks noChangeArrowheads="1"/>
              </p:cNvPicPr>
              <p:nvPr/>
            </p:nvPicPr>
            <p:blipFill>
              <a:blip r:embed="rId11"/>
              <a:srcRect/>
              <a:stretch>
                <a:fillRect/>
              </a:stretch>
            </p:blipFill>
            <p:spPr bwMode="auto">
              <a:xfrm>
                <a:off x="3864864" y="2657856"/>
                <a:ext cx="2255520" cy="1322832"/>
              </a:xfrm>
              <a:prstGeom prst="rect">
                <a:avLst/>
              </a:prstGeom>
              <a:noFill/>
              <a:ln w="9525">
                <a:noFill/>
                <a:miter lim="800000"/>
                <a:headEnd/>
                <a:tailEnd/>
              </a:ln>
            </p:spPr>
          </p:pic>
          <p:sp>
            <p:nvSpPr>
              <p:cNvPr id="87122" name="Text Box 72"/>
              <p:cNvSpPr txBox="1">
                <a:spLocks noChangeArrowheads="1"/>
              </p:cNvSpPr>
              <p:nvPr/>
            </p:nvSpPr>
            <p:spPr bwMode="auto">
              <a:xfrm>
                <a:off x="4460081" y="3293133"/>
                <a:ext cx="1071563" cy="600852"/>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nvGrpSpPr>
            <p:cNvPr id="87112" name="Равнобедренный треугольник 46"/>
            <p:cNvGrpSpPr>
              <a:grpSpLocks/>
            </p:cNvGrpSpPr>
            <p:nvPr/>
          </p:nvGrpSpPr>
          <p:grpSpPr bwMode="auto">
            <a:xfrm>
              <a:off x="5144647" y="3818584"/>
              <a:ext cx="2204735" cy="1271990"/>
              <a:chOff x="4047744" y="2188464"/>
              <a:chExt cx="1889760" cy="1188720"/>
            </a:xfrm>
          </p:grpSpPr>
          <p:pic>
            <p:nvPicPr>
              <p:cNvPr id="87119" name="Равнобедренный треугольник 46"/>
              <p:cNvPicPr>
                <a:picLocks noChangeArrowheads="1"/>
              </p:cNvPicPr>
              <p:nvPr/>
            </p:nvPicPr>
            <p:blipFill>
              <a:blip r:embed="rId12"/>
              <a:srcRect/>
              <a:stretch>
                <a:fillRect/>
              </a:stretch>
            </p:blipFill>
            <p:spPr bwMode="auto">
              <a:xfrm>
                <a:off x="4047744" y="2188464"/>
                <a:ext cx="1889760" cy="1188720"/>
              </a:xfrm>
              <a:prstGeom prst="rect">
                <a:avLst/>
              </a:prstGeom>
              <a:noFill/>
              <a:ln w="9525">
                <a:noFill/>
                <a:miter lim="800000"/>
                <a:headEnd/>
                <a:tailEnd/>
              </a:ln>
            </p:spPr>
          </p:pic>
          <p:sp>
            <p:nvSpPr>
              <p:cNvPr id="87120" name="Text Box 75"/>
              <p:cNvSpPr txBox="1">
                <a:spLocks noChangeArrowheads="1"/>
              </p:cNvSpPr>
              <p:nvPr/>
            </p:nvSpPr>
            <p:spPr bwMode="auto">
              <a:xfrm>
                <a:off x="4551929" y="2759043"/>
                <a:ext cx="887866" cy="534091"/>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nvGrpSpPr>
            <p:cNvPr id="87113" name="Равнобедренный треугольник 47"/>
            <p:cNvGrpSpPr>
              <a:grpSpLocks/>
            </p:cNvGrpSpPr>
            <p:nvPr/>
          </p:nvGrpSpPr>
          <p:grpSpPr bwMode="auto">
            <a:xfrm>
              <a:off x="5358009" y="3531571"/>
              <a:ext cx="1706892" cy="991500"/>
              <a:chOff x="4230624" y="1920240"/>
              <a:chExt cx="1463040" cy="926592"/>
            </a:xfrm>
          </p:grpSpPr>
          <p:pic>
            <p:nvPicPr>
              <p:cNvPr id="87117" name="Равнобедренный треугольник 47"/>
              <p:cNvPicPr>
                <a:picLocks noChangeArrowheads="1"/>
              </p:cNvPicPr>
              <p:nvPr/>
            </p:nvPicPr>
            <p:blipFill>
              <a:blip r:embed="rId13"/>
              <a:srcRect/>
              <a:stretch>
                <a:fillRect/>
              </a:stretch>
            </p:blipFill>
            <p:spPr bwMode="auto">
              <a:xfrm>
                <a:off x="4230624" y="1920240"/>
                <a:ext cx="1463040" cy="926592"/>
              </a:xfrm>
              <a:prstGeom prst="rect">
                <a:avLst/>
              </a:prstGeom>
              <a:noFill/>
              <a:ln w="9525">
                <a:noFill/>
                <a:miter lim="800000"/>
                <a:headEnd/>
                <a:tailEnd/>
              </a:ln>
            </p:spPr>
          </p:pic>
          <p:sp>
            <p:nvSpPr>
              <p:cNvPr id="87118" name="Text Box 78"/>
              <p:cNvSpPr txBox="1">
                <a:spLocks noChangeArrowheads="1"/>
              </p:cNvSpPr>
              <p:nvPr/>
            </p:nvSpPr>
            <p:spPr bwMode="auto">
              <a:xfrm>
                <a:off x="4628470" y="2358474"/>
                <a:ext cx="673553" cy="400568"/>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nvGrpSpPr>
            <p:cNvPr id="87114" name="Равнобедренный треугольник 48"/>
            <p:cNvGrpSpPr>
              <a:grpSpLocks/>
            </p:cNvGrpSpPr>
            <p:nvPr/>
          </p:nvGrpSpPr>
          <p:grpSpPr bwMode="auto">
            <a:xfrm>
              <a:off x="5571370" y="3101052"/>
              <a:ext cx="1280169" cy="919747"/>
              <a:chOff x="4413504" y="1517904"/>
              <a:chExt cx="1097280" cy="859536"/>
            </a:xfrm>
          </p:grpSpPr>
          <p:pic>
            <p:nvPicPr>
              <p:cNvPr id="87115" name="Равнобедренный треугольник 48"/>
              <p:cNvPicPr>
                <a:picLocks noChangeArrowheads="1"/>
              </p:cNvPicPr>
              <p:nvPr/>
            </p:nvPicPr>
            <p:blipFill>
              <a:blip r:embed="rId14"/>
              <a:srcRect/>
              <a:stretch>
                <a:fillRect/>
              </a:stretch>
            </p:blipFill>
            <p:spPr bwMode="auto">
              <a:xfrm>
                <a:off x="4413504" y="1517904"/>
                <a:ext cx="1097280" cy="859536"/>
              </a:xfrm>
              <a:prstGeom prst="rect">
                <a:avLst/>
              </a:prstGeom>
              <a:noFill/>
              <a:ln w="9525">
                <a:noFill/>
                <a:miter lim="800000"/>
                <a:headEnd/>
                <a:tailEnd/>
              </a:ln>
            </p:spPr>
          </p:pic>
          <p:sp>
            <p:nvSpPr>
              <p:cNvPr id="87116" name="Text Box 81"/>
              <p:cNvSpPr txBox="1">
                <a:spLocks noChangeArrowheads="1"/>
              </p:cNvSpPr>
              <p:nvPr/>
            </p:nvSpPr>
            <p:spPr bwMode="auto">
              <a:xfrm>
                <a:off x="4720318" y="1924526"/>
                <a:ext cx="489857" cy="367187"/>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pic>
        <p:nvPicPr>
          <p:cNvPr id="87059" name="Picture 2" descr="C:\Documents and Settings\Класс\Мои документы\2036.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003800" y="1628775"/>
            <a:ext cx="3149600" cy="3586163"/>
          </a:xfrm>
          <a:prstGeom prst="rect">
            <a:avLst/>
          </a:prstGeom>
          <a:noFill/>
          <a:ln w="9525">
            <a:noFill/>
            <a:miter lim="800000"/>
            <a:headEnd/>
            <a:tailEnd/>
          </a:ln>
        </p:spPr>
      </p:pic>
      <p:pic>
        <p:nvPicPr>
          <p:cNvPr id="86032" name="Picture 5" descr="C:\Documents and Settings\Класс\Мои документы\Кузнецова\анимашки\6.gif"/>
          <p:cNvPicPr>
            <a:picLocks noChangeAspect="1" noChangeArrowheads="1" noCrop="1"/>
          </p:cNvPicPr>
          <p:nvPr/>
        </p:nvPicPr>
        <p:blipFill>
          <a:blip r:embed="rId16"/>
          <a:srcRect/>
          <a:stretch>
            <a:fillRect/>
          </a:stretch>
        </p:blipFill>
        <p:spPr bwMode="auto">
          <a:xfrm rot="857053">
            <a:off x="6084888" y="3860800"/>
            <a:ext cx="1717675" cy="1717675"/>
          </a:xfrm>
          <a:prstGeom prst="rect">
            <a:avLst/>
          </a:prstGeom>
          <a:noFill/>
          <a:ln w="9525">
            <a:noFill/>
            <a:miter lim="800000"/>
            <a:headEnd/>
            <a:tailEnd/>
          </a:ln>
        </p:spPr>
      </p:pic>
      <p:pic>
        <p:nvPicPr>
          <p:cNvPr id="86018" name="Picture 6" descr="C:\Documents and Settings\Класс\Мои документы\Кузнецова\анимашки\7.gif"/>
          <p:cNvPicPr>
            <a:picLocks noChangeAspect="1" noChangeArrowheads="1" noCrop="1"/>
          </p:cNvPicPr>
          <p:nvPr/>
        </p:nvPicPr>
        <p:blipFill>
          <a:blip r:embed="rId17"/>
          <a:srcRect/>
          <a:stretch>
            <a:fillRect/>
          </a:stretch>
        </p:blipFill>
        <p:spPr bwMode="auto">
          <a:xfrm>
            <a:off x="7596188" y="5310188"/>
            <a:ext cx="1547812" cy="1547812"/>
          </a:xfrm>
          <a:prstGeom prst="rect">
            <a:avLst/>
          </a:prstGeom>
          <a:noFill/>
          <a:ln w="9525">
            <a:noFill/>
            <a:miter lim="800000"/>
            <a:headEnd/>
            <a:tailEnd/>
          </a:ln>
        </p:spPr>
      </p:pic>
      <p:pic>
        <p:nvPicPr>
          <p:cNvPr id="86031" name="Picture 4" descr="C:\Documents and Settings\Класс\Мои документы\Кузнецова\анимашки\5.gif"/>
          <p:cNvPicPr>
            <a:picLocks noChangeAspect="1" noChangeArrowheads="1" noCrop="1"/>
          </p:cNvPicPr>
          <p:nvPr/>
        </p:nvPicPr>
        <p:blipFill>
          <a:blip r:embed="rId18"/>
          <a:srcRect/>
          <a:stretch>
            <a:fillRect/>
          </a:stretch>
        </p:blipFill>
        <p:spPr bwMode="auto">
          <a:xfrm>
            <a:off x="5580063" y="2060575"/>
            <a:ext cx="1441450" cy="1441450"/>
          </a:xfrm>
          <a:prstGeom prst="rect">
            <a:avLst/>
          </a:prstGeom>
          <a:noFill/>
          <a:ln w="9525">
            <a:noFill/>
            <a:miter lim="800000"/>
            <a:headEnd/>
            <a:tailEnd/>
          </a:ln>
        </p:spPr>
      </p:pic>
      <p:pic>
        <p:nvPicPr>
          <p:cNvPr id="86033" name="Picture 2" descr="C:\Documents and Settings\Класс\Мои документы\Кузнецова\анимашки\2.gif"/>
          <p:cNvPicPr>
            <a:picLocks noChangeAspect="1" noChangeArrowheads="1" noCrop="1"/>
          </p:cNvPicPr>
          <p:nvPr/>
        </p:nvPicPr>
        <p:blipFill>
          <a:blip r:embed="rId19"/>
          <a:srcRect/>
          <a:stretch>
            <a:fillRect/>
          </a:stretch>
        </p:blipFill>
        <p:spPr bwMode="auto">
          <a:xfrm>
            <a:off x="3635375" y="5300663"/>
            <a:ext cx="714375" cy="714375"/>
          </a:xfrm>
          <a:prstGeom prst="rect">
            <a:avLst/>
          </a:prstGeom>
          <a:noFill/>
          <a:ln w="9525">
            <a:noFill/>
            <a:miter lim="800000"/>
            <a:headEnd/>
            <a:tailEnd/>
          </a:ln>
        </p:spPr>
      </p:pic>
      <p:grpSp>
        <p:nvGrpSpPr>
          <p:cNvPr id="13" name="Группа 99"/>
          <p:cNvGrpSpPr>
            <a:grpSpLocks/>
          </p:cNvGrpSpPr>
          <p:nvPr/>
        </p:nvGrpSpPr>
        <p:grpSpPr bwMode="auto">
          <a:xfrm rot="1200014">
            <a:off x="2555875" y="5157788"/>
            <a:ext cx="981075" cy="534987"/>
            <a:chOff x="1359934" y="4929198"/>
            <a:chExt cx="3416953" cy="1470142"/>
          </a:xfrm>
        </p:grpSpPr>
        <p:grpSp>
          <p:nvGrpSpPr>
            <p:cNvPr id="87095" name="Группа 86"/>
            <p:cNvGrpSpPr>
              <a:grpSpLocks/>
            </p:cNvGrpSpPr>
            <p:nvPr/>
          </p:nvGrpSpPr>
          <p:grpSpPr bwMode="auto">
            <a:xfrm>
              <a:off x="1359934" y="4930545"/>
              <a:ext cx="1633647" cy="1468795"/>
              <a:chOff x="1359934" y="4930545"/>
              <a:chExt cx="1633647" cy="1468795"/>
            </a:xfrm>
          </p:grpSpPr>
          <p:sp>
            <p:nvSpPr>
              <p:cNvPr id="112" name="Капля 111"/>
              <p:cNvSpPr>
                <a:spLocks noChangeArrowheads="1"/>
              </p:cNvSpPr>
              <p:nvPr/>
            </p:nvSpPr>
            <p:spPr bwMode="auto">
              <a:xfrm rot="1628316">
                <a:off x="1319901" y="4884785"/>
                <a:ext cx="1487314" cy="1003362"/>
              </a:xfrm>
              <a:custGeom>
                <a:avLst/>
                <a:gdLst>
                  <a:gd name="T0" fmla="*/ 1500226 w 1500226"/>
                  <a:gd name="T1" fmla="*/ 499499 h 998998"/>
                  <a:gd name="T2" fmla="*/ 1280523 w 1500226"/>
                  <a:gd name="T3" fmla="*/ 852698 h 998998"/>
                  <a:gd name="T4" fmla="*/ 750113 w 1500226"/>
                  <a:gd name="T5" fmla="*/ 998998 h 998998"/>
                  <a:gd name="T6" fmla="*/ 219703 w 1500226"/>
                  <a:gd name="T7" fmla="*/ 852698 h 998998"/>
                  <a:gd name="T8" fmla="*/ 0 w 1500226"/>
                  <a:gd name="T9" fmla="*/ 499499 h 998998"/>
                  <a:gd name="T10" fmla="*/ 219703 w 1500226"/>
                  <a:gd name="T11" fmla="*/ 146300 h 998998"/>
                  <a:gd name="T12" fmla="*/ 750113 w 1500226"/>
                  <a:gd name="T13" fmla="*/ 0 h 998998"/>
                  <a:gd name="T14" fmla="*/ 1549545 w 1500226"/>
                  <a:gd name="T15" fmla="*/ -32842 h 998998"/>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219703 w 1500226"/>
                  <a:gd name="T25" fmla="*/ 146300 h 998998"/>
                  <a:gd name="T26" fmla="*/ 1280523 w 1500226"/>
                  <a:gd name="T27" fmla="*/ 852698 h 998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0226" h="998998">
                    <a:moveTo>
                      <a:pt x="0" y="499499"/>
                    </a:moveTo>
                    <a:lnTo>
                      <a:pt x="0" y="499499"/>
                    </a:lnTo>
                    <a:cubicBezTo>
                      <a:pt x="0" y="223633"/>
                      <a:pt x="335837" y="0"/>
                      <a:pt x="750113" y="1"/>
                    </a:cubicBezTo>
                    <a:cubicBezTo>
                      <a:pt x="750113" y="1"/>
                      <a:pt x="750113" y="1"/>
                      <a:pt x="750113" y="1"/>
                    </a:cubicBezTo>
                    <a:cubicBezTo>
                      <a:pt x="1016590" y="0"/>
                      <a:pt x="1283068" y="-10947"/>
                      <a:pt x="1549545" y="-32842"/>
                    </a:cubicBezTo>
                    <a:lnTo>
                      <a:pt x="1549545" y="-32842"/>
                    </a:lnTo>
                    <a:cubicBezTo>
                      <a:pt x="1516666" y="144605"/>
                      <a:pt x="1500226" y="322052"/>
                      <a:pt x="1500226" y="499499"/>
                    </a:cubicBezTo>
                    <a:lnTo>
                      <a:pt x="1500226" y="499499"/>
                    </a:lnTo>
                    <a:cubicBezTo>
                      <a:pt x="1500226" y="775364"/>
                      <a:pt x="1164388" y="998997"/>
                      <a:pt x="750113" y="998998"/>
                    </a:cubicBezTo>
                    <a:cubicBezTo>
                      <a:pt x="335837" y="998998"/>
                      <a:pt x="0" y="775364"/>
                      <a:pt x="0" y="499499"/>
                    </a:cubicBezTo>
                    <a:cubicBezTo>
                      <a:pt x="-1" y="499498"/>
                      <a:pt x="0" y="499498"/>
                      <a:pt x="0" y="499498"/>
                    </a:cubicBezTo>
                    <a:close/>
                  </a:path>
                </a:pathLst>
              </a:custGeom>
              <a:gradFill rotWithShape="1">
                <a:gsLst>
                  <a:gs pos="0">
                    <a:srgbClr val="FFBE86"/>
                  </a:gs>
                  <a:gs pos="35001">
                    <a:srgbClr val="FFD0AA"/>
                  </a:gs>
                  <a:gs pos="100000">
                    <a:srgbClr val="FFEBDB"/>
                  </a:gs>
                </a:gsLst>
                <a:lin ang="16200000" scaled="1"/>
              </a:gradFill>
              <a:ln w="9525" algn="ctr">
                <a:solidFill>
                  <a:srgbClr val="F69240"/>
                </a:solidFill>
                <a:miter lim="800000"/>
                <a:headEnd/>
                <a:tailEnd/>
              </a:ln>
              <a:effectLst>
                <a:outerShdw dist="20000" dir="5400000" rotWithShape="0">
                  <a:srgbClr val="000000">
                    <a:alpha val="37999"/>
                  </a:srgbClr>
                </a:outerShdw>
              </a:effectLst>
            </p:spPr>
            <p:txBody>
              <a:bodyPr rot="10800000" vert="eaVert" anchor="ctr"/>
              <a:lstStyle/>
              <a:p>
                <a:pPr algn="ctr">
                  <a:defRPr/>
                </a:pPr>
                <a:endParaRPr lang="ru-RU">
                  <a:latin typeface="Arial" charset="0"/>
                </a:endParaRPr>
              </a:p>
            </p:txBody>
          </p:sp>
          <p:sp>
            <p:nvSpPr>
              <p:cNvPr id="113" name="Капля 112"/>
              <p:cNvSpPr/>
              <p:nvPr/>
            </p:nvSpPr>
            <p:spPr>
              <a:xfrm rot="20554229">
                <a:off x="1866981" y="5677035"/>
                <a:ext cx="1061579" cy="689266"/>
              </a:xfrm>
              <a:prstGeom prst="teardrop">
                <a:avLst>
                  <a:gd name="adj" fmla="val 147476"/>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a:solidFill>
                    <a:schemeClr val="tx1"/>
                  </a:solidFill>
                  <a:latin typeface="Arial" charset="0"/>
                </a:endParaRPr>
              </a:p>
            </p:txBody>
          </p:sp>
        </p:grpSp>
        <p:grpSp>
          <p:nvGrpSpPr>
            <p:cNvPr id="87096" name="Группа 87"/>
            <p:cNvGrpSpPr>
              <a:grpSpLocks/>
            </p:cNvGrpSpPr>
            <p:nvPr/>
          </p:nvGrpSpPr>
          <p:grpSpPr bwMode="auto">
            <a:xfrm flipH="1">
              <a:off x="3143240" y="4929198"/>
              <a:ext cx="1633647" cy="1468795"/>
              <a:chOff x="1359934" y="4930545"/>
              <a:chExt cx="1633647" cy="1468795"/>
            </a:xfrm>
          </p:grpSpPr>
          <p:sp>
            <p:nvSpPr>
              <p:cNvPr id="110" name="Капля 109"/>
              <p:cNvSpPr/>
              <p:nvPr/>
            </p:nvSpPr>
            <p:spPr>
              <a:xfrm rot="1628316">
                <a:off x="1409778" y="4921272"/>
                <a:ext cx="1481787" cy="1003362"/>
              </a:xfrm>
              <a:prstGeom prst="teardrop">
                <a:avLst>
                  <a:gd name="adj" fmla="val 106575"/>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a:solidFill>
                    <a:schemeClr val="tx1"/>
                  </a:solidFill>
                  <a:latin typeface="Arial" charset="0"/>
                </a:endParaRPr>
              </a:p>
            </p:txBody>
          </p:sp>
          <p:sp>
            <p:nvSpPr>
              <p:cNvPr id="111" name="Капля 110"/>
              <p:cNvSpPr/>
              <p:nvPr/>
            </p:nvSpPr>
            <p:spPr>
              <a:xfrm rot="20554229">
                <a:off x="1973623" y="5703564"/>
                <a:ext cx="1056051" cy="684905"/>
              </a:xfrm>
              <a:prstGeom prst="teardrop">
                <a:avLst>
                  <a:gd name="adj" fmla="val 147476"/>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a:solidFill>
                    <a:schemeClr val="tx1"/>
                  </a:solidFill>
                  <a:latin typeface="Arial" charset="0"/>
                </a:endParaRPr>
              </a:p>
            </p:txBody>
          </p:sp>
        </p:grpSp>
        <p:grpSp>
          <p:nvGrpSpPr>
            <p:cNvPr id="87097" name="Овал 102"/>
            <p:cNvGrpSpPr>
              <a:grpSpLocks/>
            </p:cNvGrpSpPr>
            <p:nvPr/>
          </p:nvGrpSpPr>
          <p:grpSpPr bwMode="auto">
            <a:xfrm rot="-1200014">
              <a:off x="2652117" y="5000594"/>
              <a:ext cx="870494" cy="1139121"/>
              <a:chOff x="2938272" y="5187696"/>
              <a:chExt cx="249936" cy="414528"/>
            </a:xfrm>
          </p:grpSpPr>
          <p:pic>
            <p:nvPicPr>
              <p:cNvPr id="87104" name="Овал 102"/>
              <p:cNvPicPr>
                <a:picLocks noChangeArrowheads="1"/>
              </p:cNvPicPr>
              <p:nvPr/>
            </p:nvPicPr>
            <p:blipFill>
              <a:blip r:embed="rId20"/>
              <a:srcRect/>
              <a:stretch>
                <a:fillRect/>
              </a:stretch>
            </p:blipFill>
            <p:spPr bwMode="auto">
              <a:xfrm>
                <a:off x="2938272" y="5187696"/>
                <a:ext cx="249936" cy="414528"/>
              </a:xfrm>
              <a:prstGeom prst="rect">
                <a:avLst/>
              </a:prstGeom>
              <a:noFill/>
              <a:ln w="9525">
                <a:noFill/>
                <a:miter lim="800000"/>
                <a:headEnd/>
                <a:tailEnd/>
              </a:ln>
            </p:spPr>
          </p:pic>
          <p:sp>
            <p:nvSpPr>
              <p:cNvPr id="87105" name="Text Box 58"/>
              <p:cNvSpPr txBox="1">
                <a:spLocks noChangeArrowheads="1"/>
              </p:cNvSpPr>
              <p:nvPr/>
            </p:nvSpPr>
            <p:spPr bwMode="auto">
              <a:xfrm rot="1200014">
                <a:off x="3038678" y="5259389"/>
                <a:ext cx="58015" cy="220587"/>
              </a:xfrm>
              <a:prstGeom prst="rect">
                <a:avLst/>
              </a:prstGeom>
              <a:noFill/>
              <a:ln w="9525">
                <a:noFill/>
                <a:miter lim="800000"/>
                <a:headEnd/>
                <a:tailEnd/>
              </a:ln>
            </p:spPr>
            <p:txBody>
              <a:bodyPr anchor="ctr"/>
              <a:lstStyle/>
              <a:p>
                <a:pPr algn="ctr"/>
                <a:endParaRPr lang="bg-BG">
                  <a:latin typeface="Arial" charset="0"/>
                </a:endParaRPr>
              </a:p>
            </p:txBody>
          </p:sp>
        </p:grpSp>
        <p:sp>
          <p:nvSpPr>
            <p:cNvPr id="104" name="Овал 103"/>
            <p:cNvSpPr/>
            <p:nvPr/>
          </p:nvSpPr>
          <p:spPr>
            <a:xfrm>
              <a:off x="1771879" y="5064330"/>
              <a:ext cx="287511" cy="28355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5" name="Овал 104"/>
            <p:cNvSpPr/>
            <p:nvPr/>
          </p:nvSpPr>
          <p:spPr>
            <a:xfrm>
              <a:off x="4046079" y="5071249"/>
              <a:ext cx="281980" cy="28355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6" name="Овал 105"/>
            <p:cNvSpPr/>
            <p:nvPr/>
          </p:nvSpPr>
          <p:spPr>
            <a:xfrm>
              <a:off x="2178004" y="5343504"/>
              <a:ext cx="215635" cy="14395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7" name="Овал 106"/>
            <p:cNvSpPr/>
            <p:nvPr/>
          </p:nvSpPr>
          <p:spPr>
            <a:xfrm>
              <a:off x="3675614" y="5350606"/>
              <a:ext cx="210104" cy="14395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8" name="Овал 107"/>
            <p:cNvSpPr/>
            <p:nvPr/>
          </p:nvSpPr>
          <p:spPr>
            <a:xfrm>
              <a:off x="2546209" y="5924843"/>
              <a:ext cx="215631" cy="143959"/>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schemeClr val="tx1"/>
                </a:solidFill>
                <a:latin typeface="Arial" charset="0"/>
              </a:endParaRPr>
            </a:p>
          </p:txBody>
        </p:sp>
        <p:sp>
          <p:nvSpPr>
            <p:cNvPr id="109" name="Овал 108"/>
            <p:cNvSpPr/>
            <p:nvPr/>
          </p:nvSpPr>
          <p:spPr>
            <a:xfrm>
              <a:off x="3250997" y="5922066"/>
              <a:ext cx="215631" cy="143962"/>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schemeClr val="tx1"/>
                </a:solidFill>
                <a:latin typeface="Arial" charset="0"/>
              </a:endParaRPr>
            </a:p>
          </p:txBody>
        </p:sp>
      </p:grpSp>
      <p:grpSp>
        <p:nvGrpSpPr>
          <p:cNvPr id="87065" name="Группа 113"/>
          <p:cNvGrpSpPr>
            <a:grpSpLocks/>
          </p:cNvGrpSpPr>
          <p:nvPr/>
        </p:nvGrpSpPr>
        <p:grpSpPr bwMode="auto">
          <a:xfrm rot="8141153">
            <a:off x="179388" y="5229225"/>
            <a:ext cx="1008062" cy="247650"/>
            <a:chOff x="1359934" y="4929198"/>
            <a:chExt cx="3416953" cy="1470142"/>
          </a:xfrm>
        </p:grpSpPr>
        <p:grpSp>
          <p:nvGrpSpPr>
            <p:cNvPr id="87072" name="Группа 86"/>
            <p:cNvGrpSpPr>
              <a:grpSpLocks/>
            </p:cNvGrpSpPr>
            <p:nvPr/>
          </p:nvGrpSpPr>
          <p:grpSpPr bwMode="auto">
            <a:xfrm>
              <a:off x="1359934" y="4930545"/>
              <a:ext cx="1633647" cy="1468795"/>
              <a:chOff x="1359934" y="4930545"/>
              <a:chExt cx="1633647" cy="1468795"/>
            </a:xfrm>
          </p:grpSpPr>
          <p:grpSp>
            <p:nvGrpSpPr>
              <p:cNvPr id="87089" name="Капля 125"/>
              <p:cNvGrpSpPr>
                <a:grpSpLocks/>
              </p:cNvGrpSpPr>
              <p:nvPr/>
            </p:nvGrpSpPr>
            <p:grpSpPr bwMode="auto">
              <a:xfrm rot="-8141153">
                <a:off x="1356460" y="4513211"/>
                <a:ext cx="1739128" cy="1608171"/>
                <a:chOff x="-993648" y="512064"/>
                <a:chExt cx="682752" cy="585216"/>
              </a:xfrm>
            </p:grpSpPr>
            <p:pic>
              <p:nvPicPr>
                <p:cNvPr id="87093" name="Капля 125"/>
                <p:cNvPicPr>
                  <a:picLocks noChangeArrowheads="1"/>
                </p:cNvPicPr>
                <p:nvPr/>
              </p:nvPicPr>
              <p:blipFill>
                <a:blip r:embed="rId21"/>
                <a:srcRect/>
                <a:stretch>
                  <a:fillRect/>
                </a:stretch>
              </p:blipFill>
              <p:spPr bwMode="auto">
                <a:xfrm>
                  <a:off x="-993648" y="512064"/>
                  <a:ext cx="682752" cy="585216"/>
                </a:xfrm>
                <a:prstGeom prst="rect">
                  <a:avLst/>
                </a:prstGeom>
                <a:noFill/>
                <a:ln w="9525">
                  <a:noFill/>
                  <a:miter lim="800000"/>
                  <a:headEnd/>
                  <a:tailEnd/>
                </a:ln>
              </p:spPr>
            </p:pic>
            <p:sp>
              <p:nvSpPr>
                <p:cNvPr id="87094" name="Text Box 161"/>
                <p:cNvSpPr txBox="1">
                  <a:spLocks noChangeArrowheads="1"/>
                </p:cNvSpPr>
                <p:nvPr/>
              </p:nvSpPr>
              <p:spPr bwMode="auto">
                <a:xfrm rot="9769469">
                  <a:off x="-856723" y="614680"/>
                  <a:ext cx="416452" cy="257352"/>
                </a:xfrm>
                <a:prstGeom prst="rect">
                  <a:avLst/>
                </a:prstGeom>
                <a:noFill/>
                <a:ln w="9525">
                  <a:noFill/>
                  <a:miter lim="800000"/>
                  <a:headEnd/>
                  <a:tailEnd/>
                </a:ln>
              </p:spPr>
              <p:txBody>
                <a:bodyPr rot="10800000" anchor="ctr"/>
                <a:lstStyle/>
                <a:p>
                  <a:pPr algn="ctr"/>
                  <a:endParaRPr lang="bg-BG">
                    <a:latin typeface="Arial" charset="0"/>
                  </a:endParaRPr>
                </a:p>
              </p:txBody>
            </p:sp>
          </p:grpSp>
          <p:grpSp>
            <p:nvGrpSpPr>
              <p:cNvPr id="87090" name="Капля 126"/>
              <p:cNvGrpSpPr>
                <a:grpSpLocks/>
              </p:cNvGrpSpPr>
              <p:nvPr/>
            </p:nvGrpSpPr>
            <p:grpSpPr bwMode="auto">
              <a:xfrm rot="-8141153">
                <a:off x="2134647" y="4958008"/>
                <a:ext cx="1040371" cy="1809192"/>
                <a:chOff x="-1115568" y="451104"/>
                <a:chExt cx="408432" cy="658368"/>
              </a:xfrm>
            </p:grpSpPr>
            <p:pic>
              <p:nvPicPr>
                <p:cNvPr id="87091" name="Капля 126"/>
                <p:cNvPicPr>
                  <a:picLocks noChangeArrowheads="1"/>
                </p:cNvPicPr>
                <p:nvPr/>
              </p:nvPicPr>
              <p:blipFill>
                <a:blip r:embed="rId22"/>
                <a:srcRect/>
                <a:stretch>
                  <a:fillRect/>
                </a:stretch>
              </p:blipFill>
              <p:spPr bwMode="auto">
                <a:xfrm>
                  <a:off x="-1115568" y="451104"/>
                  <a:ext cx="408432" cy="658368"/>
                </a:xfrm>
                <a:prstGeom prst="rect">
                  <a:avLst/>
                </a:prstGeom>
                <a:noFill/>
                <a:ln w="9525">
                  <a:noFill/>
                  <a:miter lim="800000"/>
                  <a:headEnd/>
                  <a:tailEnd/>
                </a:ln>
              </p:spPr>
            </p:pic>
            <p:sp>
              <p:nvSpPr>
                <p:cNvPr id="87092" name="Text Box 164"/>
                <p:cNvSpPr txBox="1">
                  <a:spLocks noChangeArrowheads="1"/>
                </p:cNvSpPr>
                <p:nvPr/>
              </p:nvSpPr>
              <p:spPr bwMode="auto">
                <a:xfrm rot="7095382">
                  <a:off x="-1054207" y="589403"/>
                  <a:ext cx="293701" cy="176124"/>
                </a:xfrm>
                <a:prstGeom prst="rect">
                  <a:avLst/>
                </a:prstGeom>
                <a:noFill/>
                <a:ln w="9525">
                  <a:noFill/>
                  <a:miter lim="800000"/>
                  <a:headEnd/>
                  <a:tailEnd/>
                </a:ln>
              </p:spPr>
              <p:txBody>
                <a:bodyPr rot="10800000" vert="eaVert" anchor="ctr"/>
                <a:lstStyle/>
                <a:p>
                  <a:pPr algn="ctr"/>
                  <a:endParaRPr lang="bg-BG">
                    <a:latin typeface="Arial" charset="0"/>
                  </a:endParaRPr>
                </a:p>
              </p:txBody>
            </p:sp>
          </p:grpSp>
        </p:grpSp>
        <p:grpSp>
          <p:nvGrpSpPr>
            <p:cNvPr id="87073" name="Группа 87"/>
            <p:cNvGrpSpPr>
              <a:grpSpLocks/>
            </p:cNvGrpSpPr>
            <p:nvPr/>
          </p:nvGrpSpPr>
          <p:grpSpPr bwMode="auto">
            <a:xfrm flipH="1">
              <a:off x="3143240" y="4929198"/>
              <a:ext cx="1633647" cy="1468795"/>
              <a:chOff x="1359934" y="4930545"/>
              <a:chExt cx="1633647" cy="1468795"/>
            </a:xfrm>
          </p:grpSpPr>
          <p:grpSp>
            <p:nvGrpSpPr>
              <p:cNvPr id="87083" name="Капля 123"/>
              <p:cNvGrpSpPr>
                <a:grpSpLocks/>
              </p:cNvGrpSpPr>
              <p:nvPr/>
            </p:nvGrpSpPr>
            <p:grpSpPr bwMode="auto">
              <a:xfrm rot="8141153" flipH="1">
                <a:off x="1403111" y="4383930"/>
                <a:ext cx="1490681" cy="1859447"/>
                <a:chOff x="-1438656" y="950976"/>
                <a:chExt cx="585216" cy="676656"/>
              </a:xfrm>
            </p:grpSpPr>
            <p:pic>
              <p:nvPicPr>
                <p:cNvPr id="87087" name="Капля 123"/>
                <p:cNvPicPr>
                  <a:picLocks noChangeArrowheads="1"/>
                </p:cNvPicPr>
                <p:nvPr/>
              </p:nvPicPr>
              <p:blipFill>
                <a:blip r:embed="rId23"/>
                <a:srcRect/>
                <a:stretch>
                  <a:fillRect/>
                </a:stretch>
              </p:blipFill>
              <p:spPr bwMode="auto">
                <a:xfrm>
                  <a:off x="-1438656" y="950976"/>
                  <a:ext cx="585216" cy="676656"/>
                </a:xfrm>
                <a:prstGeom prst="rect">
                  <a:avLst/>
                </a:prstGeom>
                <a:noFill/>
                <a:ln w="9525">
                  <a:noFill/>
                  <a:miter lim="800000"/>
                  <a:headEnd/>
                  <a:tailEnd/>
                </a:ln>
              </p:spPr>
            </p:pic>
            <p:sp>
              <p:nvSpPr>
                <p:cNvPr id="87088" name="Text Box 168"/>
                <p:cNvSpPr txBox="1">
                  <a:spLocks noChangeArrowheads="1"/>
                </p:cNvSpPr>
                <p:nvPr/>
              </p:nvSpPr>
              <p:spPr bwMode="auto">
                <a:xfrm rot="6512836">
                  <a:off x="-1394799" y="1140711"/>
                  <a:ext cx="416452" cy="257352"/>
                </a:xfrm>
                <a:prstGeom prst="rect">
                  <a:avLst/>
                </a:prstGeom>
                <a:noFill/>
                <a:ln w="9525">
                  <a:noFill/>
                  <a:miter lim="800000"/>
                  <a:headEnd/>
                  <a:tailEnd/>
                </a:ln>
              </p:spPr>
              <p:txBody>
                <a:bodyPr rot="10800000" vert="eaVert" anchor="ctr"/>
                <a:lstStyle/>
                <a:p>
                  <a:pPr algn="ctr"/>
                  <a:endParaRPr lang="bg-BG">
                    <a:latin typeface="Arial" charset="0"/>
                  </a:endParaRPr>
                </a:p>
              </p:txBody>
            </p:sp>
          </p:grpSp>
          <p:grpSp>
            <p:nvGrpSpPr>
              <p:cNvPr id="87084" name="Капля 124"/>
              <p:cNvGrpSpPr>
                <a:grpSpLocks/>
              </p:cNvGrpSpPr>
              <p:nvPr/>
            </p:nvGrpSpPr>
            <p:grpSpPr bwMode="auto">
              <a:xfrm rot="8141153" flipH="1">
                <a:off x="1724319" y="5311219"/>
                <a:ext cx="1692544" cy="1105617"/>
                <a:chOff x="-1499616" y="829056"/>
                <a:chExt cx="664464" cy="402336"/>
              </a:xfrm>
            </p:grpSpPr>
            <p:pic>
              <p:nvPicPr>
                <p:cNvPr id="87085" name="Капля 124"/>
                <p:cNvPicPr>
                  <a:picLocks noChangeArrowheads="1"/>
                </p:cNvPicPr>
                <p:nvPr/>
              </p:nvPicPr>
              <p:blipFill>
                <a:blip r:embed="rId24"/>
                <a:srcRect/>
                <a:stretch>
                  <a:fillRect/>
                </a:stretch>
              </p:blipFill>
              <p:spPr bwMode="auto">
                <a:xfrm>
                  <a:off x="-1499616" y="829056"/>
                  <a:ext cx="664464" cy="402336"/>
                </a:xfrm>
                <a:prstGeom prst="rect">
                  <a:avLst/>
                </a:prstGeom>
                <a:noFill/>
                <a:ln w="9525">
                  <a:noFill/>
                  <a:miter lim="800000"/>
                  <a:headEnd/>
                  <a:tailEnd/>
                </a:ln>
              </p:spPr>
            </p:pic>
            <p:sp>
              <p:nvSpPr>
                <p:cNvPr id="87086" name="Text Box 171"/>
                <p:cNvSpPr txBox="1">
                  <a:spLocks noChangeArrowheads="1"/>
                </p:cNvSpPr>
                <p:nvPr/>
              </p:nvSpPr>
              <p:spPr bwMode="auto">
                <a:xfrm rot="9186923">
                  <a:off x="-1393099" y="920962"/>
                  <a:ext cx="293701" cy="176124"/>
                </a:xfrm>
                <a:prstGeom prst="rect">
                  <a:avLst/>
                </a:prstGeom>
                <a:noFill/>
                <a:ln w="9525">
                  <a:noFill/>
                  <a:miter lim="800000"/>
                  <a:headEnd/>
                  <a:tailEnd/>
                </a:ln>
              </p:spPr>
              <p:txBody>
                <a:bodyPr rot="10800000" anchor="ctr"/>
                <a:lstStyle/>
                <a:p>
                  <a:pPr algn="ctr"/>
                  <a:endParaRPr lang="bg-BG">
                    <a:latin typeface="Arial" charset="0"/>
                  </a:endParaRPr>
                </a:p>
              </p:txBody>
            </p:sp>
          </p:grpSp>
        </p:grpSp>
        <p:grpSp>
          <p:nvGrpSpPr>
            <p:cNvPr id="87074" name="Овал 116"/>
            <p:cNvGrpSpPr>
              <a:grpSpLocks/>
            </p:cNvGrpSpPr>
            <p:nvPr/>
          </p:nvGrpSpPr>
          <p:grpSpPr bwMode="auto">
            <a:xfrm rot="-8141153">
              <a:off x="2672154" y="4959618"/>
              <a:ext cx="900620" cy="988355"/>
              <a:chOff x="-1115568" y="835152"/>
              <a:chExt cx="353568" cy="359664"/>
            </a:xfrm>
          </p:grpSpPr>
          <p:pic>
            <p:nvPicPr>
              <p:cNvPr id="87081" name="Овал 116"/>
              <p:cNvPicPr>
                <a:picLocks noChangeArrowheads="1"/>
              </p:cNvPicPr>
              <p:nvPr/>
            </p:nvPicPr>
            <p:blipFill>
              <a:blip r:embed="rId25"/>
              <a:srcRect/>
              <a:stretch>
                <a:fillRect/>
              </a:stretch>
            </p:blipFill>
            <p:spPr bwMode="auto">
              <a:xfrm>
                <a:off x="-1115568" y="835152"/>
                <a:ext cx="353568" cy="359664"/>
              </a:xfrm>
              <a:prstGeom prst="rect">
                <a:avLst/>
              </a:prstGeom>
              <a:noFill/>
              <a:ln w="9525">
                <a:noFill/>
                <a:miter lim="800000"/>
                <a:headEnd/>
                <a:tailEnd/>
              </a:ln>
            </p:spPr>
          </p:pic>
          <p:sp>
            <p:nvSpPr>
              <p:cNvPr id="87082" name="Text Box 174"/>
              <p:cNvSpPr txBox="1">
                <a:spLocks noChangeArrowheads="1"/>
              </p:cNvSpPr>
              <p:nvPr/>
            </p:nvSpPr>
            <p:spPr bwMode="auto">
              <a:xfrm rot="8141153">
                <a:off x="-976139" y="878583"/>
                <a:ext cx="79323" cy="220587"/>
              </a:xfrm>
              <a:prstGeom prst="rect">
                <a:avLst/>
              </a:prstGeom>
              <a:noFill/>
              <a:ln w="9525">
                <a:noFill/>
                <a:miter lim="800000"/>
                <a:headEnd/>
                <a:tailEnd/>
              </a:ln>
            </p:spPr>
            <p:txBody>
              <a:bodyPr rot="10800000" anchor="ctr"/>
              <a:lstStyle/>
              <a:p>
                <a:pPr algn="ctr"/>
                <a:endParaRPr lang="bg-BG">
                  <a:latin typeface="Arial" charset="0"/>
                </a:endParaRPr>
              </a:p>
            </p:txBody>
          </p:sp>
        </p:grpSp>
        <p:sp>
          <p:nvSpPr>
            <p:cNvPr id="118" name="Овал 117"/>
            <p:cNvSpPr>
              <a:spLocks noChangeArrowheads="1"/>
            </p:cNvSpPr>
            <p:nvPr/>
          </p:nvSpPr>
          <p:spPr bwMode="auto">
            <a:xfrm>
              <a:off x="1785161" y="5100318"/>
              <a:ext cx="285193" cy="282720"/>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19" name="Овал 118"/>
            <p:cNvSpPr>
              <a:spLocks noChangeArrowheads="1"/>
            </p:cNvSpPr>
            <p:nvPr/>
          </p:nvSpPr>
          <p:spPr bwMode="auto">
            <a:xfrm>
              <a:off x="4065162" y="5082564"/>
              <a:ext cx="279814" cy="282720"/>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0" name="Овал 119"/>
            <p:cNvSpPr>
              <a:spLocks noChangeArrowheads="1"/>
            </p:cNvSpPr>
            <p:nvPr/>
          </p:nvSpPr>
          <p:spPr bwMode="auto">
            <a:xfrm>
              <a:off x="2179463" y="5410045"/>
              <a:ext cx="215241" cy="141357"/>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1" name="Овал 120"/>
            <p:cNvSpPr>
              <a:spLocks noChangeArrowheads="1"/>
            </p:cNvSpPr>
            <p:nvPr/>
          </p:nvSpPr>
          <p:spPr bwMode="auto">
            <a:xfrm>
              <a:off x="3678692" y="5405264"/>
              <a:ext cx="215241" cy="141363"/>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2" name="Овал 121"/>
            <p:cNvSpPr>
              <a:spLocks noChangeArrowheads="1"/>
            </p:cNvSpPr>
            <p:nvPr/>
          </p:nvSpPr>
          <p:spPr bwMode="auto">
            <a:xfrm>
              <a:off x="2557938" y="5940531"/>
              <a:ext cx="215241" cy="150784"/>
            </a:xfrm>
            <a:prstGeom prst="ellipse">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3" name="Овал 122"/>
            <p:cNvSpPr>
              <a:spLocks noChangeArrowheads="1"/>
            </p:cNvSpPr>
            <p:nvPr/>
          </p:nvSpPr>
          <p:spPr bwMode="auto">
            <a:xfrm>
              <a:off x="3264003" y="5973759"/>
              <a:ext cx="215241" cy="141357"/>
            </a:xfrm>
            <a:prstGeom prst="ellipse">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grpSp>
      <p:sp>
        <p:nvSpPr>
          <p:cNvPr id="86199" name="AutoShape 183"/>
          <p:cNvSpPr>
            <a:spLocks noChangeArrowheads="1"/>
          </p:cNvSpPr>
          <p:nvPr/>
        </p:nvSpPr>
        <p:spPr bwMode="auto">
          <a:xfrm rot="470121">
            <a:off x="2987675" y="333375"/>
            <a:ext cx="1296988" cy="360363"/>
          </a:xfrm>
          <a:prstGeom prst="cloudCallout">
            <a:avLst>
              <a:gd name="adj1" fmla="val -14259"/>
              <a:gd name="adj2" fmla="val 9472"/>
            </a:avLst>
          </a:prstGeom>
          <a:solidFill>
            <a:srgbClr val="CCECFF"/>
          </a:solidFill>
          <a:ln w="9525">
            <a:solidFill>
              <a:schemeClr val="tx1"/>
            </a:solidFill>
            <a:round/>
            <a:headEnd/>
            <a:tailEnd/>
          </a:ln>
        </p:spPr>
        <p:txBody>
          <a:bodyPr/>
          <a:lstStyle/>
          <a:p>
            <a:pPr algn="ctr"/>
            <a:endParaRPr lang="bg-BG">
              <a:latin typeface="Arial" charset="0"/>
            </a:endParaRPr>
          </a:p>
        </p:txBody>
      </p:sp>
      <p:sp>
        <p:nvSpPr>
          <p:cNvPr id="86200" name="AutoShape 184"/>
          <p:cNvSpPr>
            <a:spLocks noChangeArrowheads="1"/>
          </p:cNvSpPr>
          <p:nvPr/>
        </p:nvSpPr>
        <p:spPr bwMode="auto">
          <a:xfrm>
            <a:off x="5076825" y="0"/>
            <a:ext cx="2089150" cy="720725"/>
          </a:xfrm>
          <a:prstGeom prst="cloudCallout">
            <a:avLst>
              <a:gd name="adj1" fmla="val -27810"/>
              <a:gd name="adj2" fmla="val 29736"/>
            </a:avLst>
          </a:prstGeom>
          <a:solidFill>
            <a:srgbClr val="CCECFF"/>
          </a:solidFill>
          <a:ln w="9525">
            <a:solidFill>
              <a:schemeClr val="tx1"/>
            </a:solidFill>
            <a:round/>
            <a:headEnd/>
            <a:tailEnd/>
          </a:ln>
        </p:spPr>
        <p:txBody>
          <a:bodyPr/>
          <a:lstStyle/>
          <a:p>
            <a:pPr algn="ctr"/>
            <a:endParaRPr lang="bg-BG">
              <a:latin typeface="Arial" charset="0"/>
            </a:endParaRPr>
          </a:p>
        </p:txBody>
      </p:sp>
      <p:grpSp>
        <p:nvGrpSpPr>
          <p:cNvPr id="87068" name="Группа 8"/>
          <p:cNvGrpSpPr>
            <a:grpSpLocks/>
          </p:cNvGrpSpPr>
          <p:nvPr/>
        </p:nvGrpSpPr>
        <p:grpSpPr bwMode="auto">
          <a:xfrm>
            <a:off x="7812088" y="1125538"/>
            <a:ext cx="1500187" cy="3071812"/>
            <a:chOff x="714348" y="0"/>
            <a:chExt cx="2571768" cy="5786454"/>
          </a:xfrm>
        </p:grpSpPr>
        <p:pic>
          <p:nvPicPr>
            <p:cNvPr id="87070" name="Прямоугольник 7"/>
            <p:cNvPicPr>
              <a:picLocks noChangeArrowheads="1"/>
            </p:cNvPicPr>
            <p:nvPr/>
          </p:nvPicPr>
          <p:blipFill>
            <a:blip r:embed="rId26"/>
            <a:srcRect/>
            <a:stretch>
              <a:fillRect/>
            </a:stretch>
          </p:blipFill>
          <p:spPr bwMode="auto">
            <a:xfrm>
              <a:off x="750815" y="2725703"/>
              <a:ext cx="2664842" cy="3605724"/>
            </a:xfrm>
            <a:prstGeom prst="rect">
              <a:avLst/>
            </a:prstGeom>
            <a:noFill/>
            <a:ln w="9525">
              <a:noFill/>
              <a:miter lim="800000"/>
              <a:headEnd/>
              <a:tailEnd/>
            </a:ln>
          </p:spPr>
        </p:pic>
        <p:sp>
          <p:nvSpPr>
            <p:cNvPr id="7" name="Облако 6"/>
            <p:cNvSpPr/>
            <p:nvPr/>
          </p:nvSpPr>
          <p:spPr>
            <a:xfrm>
              <a:off x="714348" y="0"/>
              <a:ext cx="2571768" cy="3501776"/>
            </a:xfrm>
            <a:prstGeom prst="cloud">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0C6817"/>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a:p>
          </p:txBody>
        </p:sp>
      </p:grpSp>
      <p:pic>
        <p:nvPicPr>
          <p:cNvPr id="87069" name="Picture 2" descr="C:\Documents and Settings\Класс\Мои документы\2036.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0" y="1341438"/>
            <a:ext cx="2387600" cy="3322637"/>
          </a:xfrm>
          <a:prstGeom prst="rect">
            <a:avLst/>
          </a:prstGeom>
          <a:noFill/>
          <a:ln w="9525">
            <a:noFill/>
            <a:miter lim="800000"/>
            <a:headEnd/>
            <a:tailEnd/>
          </a:ln>
        </p:spPr>
      </p:pic>
    </p:spTree>
  </p:cSld>
  <p:clrMapOvr>
    <a:masterClrMapping/>
  </p:clrMapOvr>
  <p:transition advClick="0" advTm="33000">
    <p:sndAc>
      <p:stSnd>
        <p:snd r:embed="rId3" name="09 дорожка 9.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2000"/>
                                        <p:tgtEl>
                                          <p:spTgt spid="20">
                                            <p:txEl>
                                              <p:pRg st="0" end="0"/>
                                            </p:txEl>
                                          </p:spTgt>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3.33333E-6 -2.42775E-6 C 0.00313 -0.00138 0.00677 -0.00162 0.00955 -0.00416 C 0.01493 -0.00901 0.01945 -0.0141 0.02552 -0.01688 C 0.03559 -0.03098 0.02049 -0.0104 0.03334 -0.02543 C 0.04445 -0.03861 0.03681 -0.03422 0.04618 -0.03815 C 0.04948 -0.0511 0.04514 -0.03745 0.05382 -0.05086 C 0.05643 -0.05456 0.05764 -0.05988 0.06025 -0.06335 C 0.06285 -0.06682 0.06823 -0.07399 0.06823 -0.07375 C 0.07257 -0.08555 0.07743 -0.09156 0.08559 -0.09734 C 0.09202 -0.11006 0.08507 -0.0978 0.09375 -0.10774 C 0.10504 -0.12092 0.09723 -0.11653 0.10643 -0.12069 C 0.11424 -0.12786 0.11823 -0.13803 0.12709 -0.14381 C 0.1323 -0.15098 0.13542 -0.15167 0.14289 -0.15445 C 0.14896 -0.15977 0.15295 -0.1674 0.15868 -0.17341 C 0.16545 -0.18034 0.17292 -0.18358 0.18091 -0.18612 C 0.19132 -0.19537 0.20174 -0.19861 0.21441 -0.20092 C 0.225 -0.20578 0.21216 -0.20046 0.23177 -0.20508 C 0.2382 -0.2067 0.24462 -0.21271 0.25087 -0.21572 C 0.26407 -0.22219 0.27414 -0.22428 0.28872 -0.22612 C 0.31181 -0.23191 0.3342 -0.24231 0.35712 -0.2474 C 0.37049 -0.25318 0.3823 -0.25271 0.3967 -0.25364 C 0.47257 -0.25826 0.40434 -0.25318 0.46511 -0.25803 C 0.48889 -0.26821 0.45816 -0.25572 0.52709 -0.26219 C 0.53039 -0.26243 0.53646 -0.26636 0.53646 -0.26612 C 0.56511 -0.26497 0.57813 -0.26289 0.6033 -0.26011 C 0.61893 -0.2548 0.63438 -0.25503 0.6507 -0.25364 C 0.66893 -0.25202 0.68646 -0.24878 0.70469 -0.2474 C 0.71563 -0.24532 0.72622 -0.243 0.73646 -0.23884 C 0.74132 -0.23699 0.74584 -0.23283 0.75087 -0.2326 C 0.7625 -0.23191 0.77396 -0.23121 0.78577 -0.23052 C 0.79584 -0.22612 0.80504 -0.22381 0.81598 -0.22196 C 0.82674 -0.21734 0.8342 -0.21526 0.84618 -0.21364 C 0.84705 -0.21341 0.85591 -0.21017 0.85712 -0.20925 C 0.85886 -0.20809 0.86025 -0.20601 0.86198 -0.20508 C 0.86927 -0.20138 0.87674 -0.20069 0.88403 -0.19653 C 0.89618 -0.18959 0.90591 -0.18243 0.91893 -0.17965 C 0.92934 -0.17295 0.93768 -0.1711 0.94914 -0.16925 C 0.9573 -0.16185 0.96684 -0.15769 0.97605 -0.15445 C 0.98195 -0.14659 0.9908 -0.14243 0.99827 -0.13734 C 1. -0.13618 1.00139 -0.13387 1.00313 -0.13318 C 1.0073 -0.13179 1.01181 -0.13179 1.01598 -0.1311 C 1.02917 -0.11907 1.04375 -0.11815 1.05868 -0.11214 C 1.06997 -0.10751 1.07865 -0.10381 1.09045 -0.1015 C 1.09896 -0.09595 1.10382 -0.08647 1.11285 -0.08254 C 1.11684 -0.07699 1.12518 -0.06636 1.13004 -0.06335 C 1.13455 -0.06058 1.14011 -0.06081 1.14427 -0.05711 C 1.14914 -0.05271 1.15469 -0.04994 1.15868 -0.04439 C 1.16129 -0.04092 1.16667 -0.03375 1.16667 -0.03352 C 1.16945 -0.02312 1.17414 -0.0141 1.18247 -0.01063 C 1.18559 -0.00439 1.19045 0.00208 1.19532 0.00625 C 1.20122 0.01179 1.20868 0.01156 1.21268 0.02104 " pathEditMode="relative" rAng="0" ptsTypes="ffffffffffffffffffffffffffffffffffffffffffffffffffA">
                                      <p:cBhvr>
                                        <p:cTn id="10" dur="5000" fill="hold"/>
                                        <p:tgtEl>
                                          <p:spTgt spid="86026"/>
                                        </p:tgtEl>
                                        <p:attrNameLst>
                                          <p:attrName>ppt_x</p:attrName>
                                          <p:attrName>ppt_y</p:attrName>
                                        </p:attrNameLst>
                                      </p:cBhvr>
                                      <p:rCtr x="606" y="-124"/>
                                    </p:animMotion>
                                  </p:childTnLst>
                                </p:cTn>
                              </p:par>
                            </p:childTnLst>
                          </p:cTn>
                        </p:par>
                        <p:par>
                          <p:cTn id="11" fill="hold">
                            <p:stCondLst>
                              <p:cond delay="7000"/>
                            </p:stCondLst>
                            <p:childTnLst>
                              <p:par>
                                <p:cTn id="12" presetID="0" presetClass="path" presetSubtype="0" accel="50000" decel="50000" fill="hold" nodeType="afterEffect">
                                  <p:stCondLst>
                                    <p:cond delay="0"/>
                                  </p:stCondLst>
                                  <p:childTnLst>
                                    <p:animMotion origin="layout" path="M 1.94444E-6 -2.48555E-6 C 0.01059 -0.00092 0.02205 0.00162 0.03177 -0.00416 C 0.03351 -0.00532 0.0349 -0.0074 0.03664 -0.00855 C 0.03976 -0.0104 0.04618 -0.01272 0.04618 -0.01272 C 0.05677 -0.02289 0.06702 -0.03214 0.07622 -0.04439 C 0.08039 -0.07792 0.07778 -0.10936 0.08108 -0.14381 C 0.08229 -0.15653 0.08716 -0.15491 0.09219 -0.16069 C 0.10122 -0.17133 0.10747 -0.18728 0.1191 -0.19237 C 0.12604 -0.20624 0.13941 -0.20208 0.15087 -0.20509 C 0.16945 -0.19907 0.13785 -0.20878 0.17466 -0.20092 C 0.179 -0.2 0.18299 -0.19722 0.18733 -0.19653 C 0.1915 -0.19584 0.19584 -0.19514 0.2 -0.19445 C 0.20625 -0.19167 0.2125 -0.18983 0.2191 -0.18821 C 0.22552 -0.18381 0.22986 -0.18011 0.23507 -0.17341 C 0.23733 -0.16416 0.23907 -0.15491 0.24132 -0.14589 C 0.24028 -0.13017 0.23959 -0.11815 0.23664 -0.10358 C 0.23525 -0.09711 0.23334 -0.09087 0.23177 -0.08462 C 0.23125 -0.08254 0.23021 -0.07815 0.23021 -0.07815 C 0.22934 -0.07029 0.22778 -0.06289 0.22709 -0.05503 C 0.225 -0.03352 0.2257 -0.02196 0.21441 -0.00624 C 0.21285 0.00463 0.21407 0.01919 0.20799 0.02752 C 0.20365 0.03353 0.20139 0.03145 0.19532 0.03376 C 0.18438 0.03769 0.175 0.04231 0.16354 0.04439 C 0.15018 0.05041 0.13542 0.05179 0.12223 0.05919 C 0.10886 0.06659 0.09514 0.07723 0.08108 0.08023 C 0.07587 0.08278 0.07049 0.08439 0.06511 0.08671 C 0.0592 0.09202 0.05278 0.09411 0.04618 0.09734 C 0.04098 0.10382 0.03386 0.10705 0.02708 0.10983 C 0.02379 0.11122 0.01754 0.11422 0.01754 0.11422 C -0.01059 0.11168 -0.03924 0.11445 -0.06666 0.10567 C -0.07343 0.10127 -0.07986 0.09965 -0.08732 0.09734 C -0.09375 0.09133 -0.09114 0.09295 -0.1 0.08879 C -0.10313 0.0874 -0.10626 0.08601 -0.10938 0.08463 C -0.11094 0.08393 -0.11424 0.08254 -0.11424 0.08254 C -0.11772 0.07931 -0.12188 0.07746 -0.12535 0.07399 C -0.13924 0.05965 -0.12761 0.0659 -0.13803 0.06127 C -0.14601 0.05064 -0.15695 0.04486 -0.16494 0.03376 C -0.16754 0.02428 -0.1698 0.01411 -0.17136 0.00416 C -0.17032 -0.01202 -0.1698 -0.02867 -0.16667 -0.04439 C -0.16528 -0.05133 -0.16199 -0.05665 -0.16025 -0.06335 C -0.16077 -0.07722 -0.15747 -0.11098 -0.16824 -0.12462 L -0.17605 -0.14798 C -0.17605 -0.14798 -0.17605 -0.14798 -0.17605 -0.14798 C -0.17726 -0.15144 -0.17778 -0.15676 -0.18091 -0.15861 C -0.18334 -0.16 -0.18629 -0.15977 -0.1889 -0.16069 C -0.19567 -0.163 -0.20278 -0.16601 -0.20938 -0.16902 C -0.2264 -0.16832 -0.24341 -0.16878 -0.26025 -0.16694 C -0.2606 -0.16694 -0.27188 -0.16185 -0.27449 -0.16069 C -0.27605 -0.16 -0.27935 -0.15861 -0.27935 -0.15861 C -0.28664 -0.15214 -0.29046 -0.1489 -0.29515 -0.13942 C -0.3014 -0.12647 -0.30313 -0.11052 -0.30938 -0.09734 C -0.3139 -0.08786 -0.32067 -0.08115 -0.32535 -0.07191 C -0.32778 -0.05896 -0.32935 -0.04694 -0.3349 -0.03584 C -0.33855 -0.0215 -0.33942 -0.00647 -0.34601 0.00624 C -0.3481 0.01734 -0.3507 0.02752 -0.35383 0.03815 C -0.35695 0.04902 -0.35782 0.06081 -0.36025 0.07191 C -0.36285 0.08393 -0.36598 0.09572 -0.36824 0.10775 C -0.37049 0.11977 -0.37119 0.13503 -0.37778 0.14382 C -0.38473 0.17133 -0.41459 0.1815 -0.43334 0.18382 C -0.44341 0.18497 -0.45331 0.18543 -0.46337 0.18613 C -0.48438 0.1822 -0.504 0.17734 -0.52535 0.17549 C -0.53803 0.17642 -0.55747 0.17965 -0.57136 0.17549 C -0.57692 0.17387 -0.57987 0.16532 -0.5856 0.16278 C -0.58959 0.15769 -0.59133 0.15445 -0.59671 0.15214 C -0.60383 0.14543 -0.61025 0.13757 -0.61737 0.1311 C -0.61876 0.12833 -0.62119 0.12208 -0.62379 0.12046 C -0.62674 0.11861 -0.63334 0.1163 -0.63334 0.1163 C -0.64497 0.1059 -0.63022 0.11815 -0.64445 0.10983 C -0.65035 0.10636 -0.65244 0.10012 -0.65869 0.09734 C -0.66945 0.08231 -0.65244 0.1052 -0.66667 0.08879 C -0.67067 0.08416 -0.67362 0.07815 -0.67778 0.07399 C -0.68074 0.07098 -0.68438 0.0689 -0.68716 0.06543 C -0.69133 0.06012 -0.69428 0.05411 -0.69827 0.04856 C -0.7007 0.03954 -0.704 0.0326 -0.70626 0.02335 C -0.70678 0.02127 -0.70782 0.01688 -0.70782 0.01688 C -0.7073 0.00624 -0.7073 -0.00439 -0.70626 -0.0148 C -0.70296 -0.04555 -0.68594 -0.07699 -0.66337 -0.0867 C -0.65001 -0.0985 -0.63265 -0.09988 -0.61737 -0.10566 C -0.61164 -0.10774 -0.60574 -0.10983 -0.60001 -0.11214 C -0.59844 -0.11283 -0.59515 -0.11422 -0.59515 -0.11422 " pathEditMode="relative" ptsTypes="ffffffffffffffffffffffffffffffffffffffffFffffffffffffffffffffffffffffffffffffffA">
                                      <p:cBhvr>
                                        <p:cTn id="13" dur="5000" fill="hold"/>
                                        <p:tgtEl>
                                          <p:spTgt spid="86032"/>
                                        </p:tgtEl>
                                        <p:attrNameLst>
                                          <p:attrName>ppt_x</p:attrName>
                                          <p:attrName>ppt_y</p:attrName>
                                        </p:attrNameLst>
                                      </p:cBhvr>
                                    </p:animMotion>
                                  </p:childTnLst>
                                </p:cTn>
                              </p:par>
                            </p:childTnLst>
                          </p:cTn>
                        </p:par>
                        <p:par>
                          <p:cTn id="14" fill="hold">
                            <p:stCondLst>
                              <p:cond delay="12000"/>
                            </p:stCondLst>
                            <p:childTnLst>
                              <p:par>
                                <p:cTn id="15" presetID="0" presetClass="path" presetSubtype="0" accel="50000" decel="50000" fill="hold" nodeType="afterEffect">
                                  <p:stCondLst>
                                    <p:cond delay="0"/>
                                  </p:stCondLst>
                                  <p:childTnLst>
                                    <p:animMotion origin="layout" path="M -3.61111E-6 -1.96532E-6 C 0.00382 -0.01526 0.01545 -0.0289 0.02396 -0.04023 C 0.02657 -0.05087 0.03125 -0.05988 0.03507 -0.06983 C 0.03872 -0.08925 0.04705 -0.10058 0.0573 -0.11422 C 0.05886 -0.1163 0.0592 -0.11977 0.06042 -0.12254 C 0.06459 -0.13225 0.06771 -0.13965 0.07466 -0.1459 C 0.07778 -0.14451 0.08195 -0.14497 0.0842 -0.14173 C 0.08525 -0.14035 0.08594 -0.13827 0.08733 -0.13734 C 0.09254 -0.13387 0.09914 -0.13249 0.10486 -0.12902 C 0.10955 -0.12231 0.11719 -0.11908 0.12396 -0.1163 C 0.13455 -0.10197 0.12917 -0.10543 0.1382 -0.1015 C 0.14306 -0.0911 0.15052 -0.08185 0.1573 -0.07399 C 0.16302 -0.06728 0.16424 -0.06035 0.17136 -0.05711 C 0.17726 -0.04509 0.18611 -0.03353 0.19532 -0.02543 C 0.19775 -0.0148 0.20278 -0.00809 0.20938 -0.00208 C 0.21563 0.02012 0.22778 0.02613 0.24115 0.03815 C 0.24861 0.04486 0.2533 0.05526 0.26198 0.05919 C 0.29393 0.0904 0.34584 0.07931 0.37952 0.08023 C 0.42049 0.08578 0.46441 0.08509 0.50469 0.07191 C 0.50955 0.06775 0.51424 0.06543 0.5191 0.06127 C 0.52014 0.05919 0.52084 0.05665 0.5224 0.05503 C 0.52361 0.05364 0.5257 0.05457 0.52691 0.05295 C 0.53091 0.04786 0.53299 0.04092 0.53646 0.03584 C 0.54011 0.0222 0.54063 0.00786 0.5382 -0.00624 C 0.53716 -0.01179 0.53351 -0.01572 0.53177 -0.02104 C 0.52657 -0.03676 0.52049 -0.05133 0.51598 -0.06775 C 0.51198 -0.08069 0.5066 -0.09249 0.5033 -0.10566 C 0.50226 -0.10983 0.50122 -0.11422 0.50018 -0.11838 C 0.49966 -0.12046 0.49827 -0.12462 0.49827 -0.12462 C 0.49896 -0.13249 0.49914 -0.14035 0.50018 -0.14798 C 0.50139 -0.15815 0.50521 -0.16624 0.50782 -0.17549 C 0.51111 -0.18636 0.51355 -0.19676 0.51736 -0.20717 C 0.51997 -0.21341 0.52414 -0.21827 0.52691 -0.22405 C 0.52986 -0.23514 0.5342 -0.24786 0.54271 -0.25156 C 0.5507 -0.26127 0.55365 -0.25873 0.56181 -0.26428 C 0.57275 -0.27145 0.55973 -0.26659 0.57448 -0.27052 C 0.58577 -0.26983 0.5967 -0.27006 0.60799 -0.26844 C 0.61129 -0.26798 0.61754 -0.26428 0.61754 -0.26428 C 0.63039 -0.26636 0.62934 -0.26474 0.63664 -0.27491 C 0.64045 -0.29017 0.63889 -0.28324 0.64115 -0.29595 C 0.6408 -0.3015 0.6408 -0.30728 0.63976 -0.31283 C 0.63733 -0.32509 0.62917 -0.3304 0.62396 -0.34035 C 0.62292 -0.34243 0.62188 -0.34497 0.62066 -0.34659 C 0.61667 -0.35098 0.6125 -0.35145 0.60799 -0.35306 C 0.5967 -0.36786 0.57535 -0.36717 0.56042 -0.36994 C 0.52674 -0.36879 0.50521 -0.36694 0.47466 -0.3637 C 0.4665 -0.36139 0.45868 -0.35977 0.4507 -0.35723 C 0.43664 -0.34798 0.44254 -0.35098 0.43351 -0.34659 C 0.42674 -0.33803 0.41528 -0.33827 0.40643 -0.33619 C 0.38716 -0.33156 0.36875 -0.32393 0.34914 -0.32139 C 0.32518 -0.31029 0.35868 -0.32462 0.31129 -0.31491 C 0.3066 -0.31399 0.30261 -0.31052 0.29827 -0.30867 C 0.29618 -0.30775 0.2941 -0.30728 0.29202 -0.30659 C 0.29063 -0.3059 0.28872 -0.3052 0.28733 -0.30451 C 0.2842 -0.30312 0.27778 -0.30012 0.27778 -0.30012 C 0.27032 -0.30543 0.26198 -0.30728 0.25382 -0.31075 C 0.25139 -0.31422 0.24931 -0.31931 0.24618 -0.32139 C 0.23907 -0.32601 0.23368 -0.32879 0.22848 -0.33619 C 0.22917 -0.34682 0.22813 -0.35746 0.23021 -0.36786 C 0.23108 -0.37295 0.24549 -0.39561 0.24757 -0.39954 C 0.25174 -0.40763 0.25348 -0.42335 0.25573 -0.4333 C 0.25243 -0.44116 0.24792 -0.45457 0.24115 -0.45873 C 0.23837 -0.46058 0.2316 -0.46289 0.2316 -0.46289 C 0.19931 -0.46035 0.21129 -0.46173 0.19045 -0.45249 C 0.18802 -0.44925 0.18664 -0.44509 0.18403 -0.44185 C 0.18264 -0.44 0.18073 -0.43931 0.17952 -0.43769 C 0.17657 -0.43445 0.17136 -0.42705 0.17136 -0.42705 C 0.16945 -0.41873 0.16528 -0.41295 0.16198 -0.40578 C 0.15677 -0.37919 0.1566 -0.35006 0.14132 -0.32971 C 0.13872 -0.31908 0.1415 -0.32717 0.13507 -0.31931 C 0.1323 -0.31607 0.12969 -0.31214 0.12709 -0.30867 C 0.11875 -0.29757 0.09792 -0.29896 0.08907 -0.29803 C 0.06268 -0.29942 0.05677 -0.30405 0.03664 -0.29595 C 0.03073 -0.29364 0.02066 -0.28324 0.02066 -0.28324 C 0.01545 -0.27283 0.01424 -0.26127 0.01111 -0.24948 C 0.01111 -0.24763 0.0092 -0.22497 0.00799 -0.21988 C 0.00712 -0.21757 0.00539 -0.21572 0.00486 -0.21341 C 0.00157 -0.20347 -0.00295 -0.19006 -0.00468 -0.17965 C -0.00694 -0.1674 -0.00885 -0.15422 -0.01423 -0.14382 C -0.01632 -0.13503 -0.01892 -0.12462 -0.02378 -0.11838 C -0.02691 -0.10983 -0.02951 -0.10335 -0.03316 -0.09503 C -0.03698 -0.08624 -0.03524 -0.08439 -0.04114 -0.07607 C -0.04392 -0.0615 -0.05225 -0.05457 -0.05711 -0.04231 C -0.06145 -0.03191 -0.06336 -0.02081 -0.06979 -0.01272 C -0.07291 -0.00069 -0.07899 0.00809 -0.08559 0.01688 C -0.08854 0.02844 -0.09583 0.03723 -0.10312 0.04439 C -0.10729 0.05272 -0.11354 0.05526 -0.12048 0.05919 C -0.13003 0.06474 -0.13975 0.07006 -0.14913 0.07607 C -0.22395 0.07353 -0.19218 0.08116 -0.22378 0.06775 C -0.23211 0.05595 -0.24409 0.04971 -0.25225 0.03815 C -0.25937 0.02821 -0.26562 0.01988 -0.27135 0.00855 C -0.27534 -0.00763 -0.2809 -0.0222 -0.28871 -0.03584 C -0.29132 -0.04624 -0.29357 -0.0548 -0.29514 -0.06543 C -0.29461 -0.08509 -0.29496 -0.10497 -0.29357 -0.12462 C -0.29323 -0.12994 -0.28993 -0.13434 -0.28871 -0.13942 C -0.2868 -0.14775 -0.28576 -0.15653 -0.28402 -0.16486 C -0.28159 -0.17642 -0.28125 -0.18659 -0.27604 -0.19653 C -0.27465 -0.20902 -0.27274 -0.22058 -0.26979 -0.2326 C -0.26701 -0.25896 -0.26736 -0.28486 -0.27604 -0.30867 C -0.2776 -0.31954 -0.27951 -0.32879 -0.28402 -0.33827 C -0.28576 -0.34798 -0.28993 -0.3526 -0.29357 -0.36139 C -0.29514 -0.36509 -0.29687 -0.36832 -0.29826 -0.37202 C -0.29895 -0.3741 -0.29982 -0.3785 -0.29982 -0.3785 " pathEditMode="relative" ptsTypes="ffffffffffffffffffffffffffffffffffffffffffffffffffffffffffffffffffffffffffffffffffffffffffffffffffffffA">
                                      <p:cBhvr>
                                        <p:cTn id="16" dur="5000" fill="hold"/>
                                        <p:tgtEl>
                                          <p:spTgt spid="13"/>
                                        </p:tgtEl>
                                        <p:attrNameLst>
                                          <p:attrName>ppt_x</p:attrName>
                                          <p:attrName>ppt_y</p:attrName>
                                        </p:attrNameLst>
                                      </p:cBhvr>
                                    </p:animMotion>
                                  </p:childTnLst>
                                </p:cTn>
                              </p:par>
                            </p:childTnLst>
                          </p:cTn>
                        </p:par>
                        <p:par>
                          <p:cTn id="17" fill="hold">
                            <p:stCondLst>
                              <p:cond delay="17000"/>
                            </p:stCondLst>
                            <p:childTnLst>
                              <p:par>
                                <p:cTn id="18" presetID="0" presetClass="path" presetSubtype="0" accel="50000" decel="50000" fill="hold" nodeType="afterEffect">
                                  <p:stCondLst>
                                    <p:cond delay="0"/>
                                  </p:stCondLst>
                                  <p:childTnLst>
                                    <p:animMotion origin="layout" path="M -0.0092 0.04416 C -0.03125 0.03445 -0.0507 0.00879 -0.06945 -0.00879 C -0.07344 -0.00301 -0.07327 0.00277 -0.07743 0.00832 C -0.08056 0.02058 -0.0783 0.01248 -0.08525 0.03144 C -0.09028 0.04485 -0.0915 0.06011 -0.09636 0.07376 C -0.09792 0.08324 -0.09896 0.08902 -0.10278 0.09711 C -0.11094 0.09318 -0.10625 0.09642 -0.11545 0.08439 C -0.11823 0.08092 -0.11875 0.07445 -0.12188 0.07168 C -0.12431 0.06959 -0.14584 0.05225 -0.14879 0.04624 C -0.15382 0.03653 -0.15608 0.02936 -0.16302 0.02312 C -0.16406 0.02035 -0.16528 0.01757 -0.16632 0.01457 C -0.16702 0.01248 -0.1665 0.00948 -0.16788 0.00832 C -0.16945 0.00694 -0.18629 0.00254 -0.18854 0.00185 C -0.19375 0.00254 -0.19983 0.00046 -0.20434 0.00393 C -0.20729 0.00624 -0.20643 0.01248 -0.20747 0.01665 C -0.20799 0.01873 -0.2092 0.02312 -0.2092 0.02335 C -0.20938 0.03907 -0.1915 0.11954 -0.22031 0.12879 C -0.22188 0.13017 -0.22309 0.13295 -0.225 0.13295 C -0.22778 0.13295 -0.23021 0.12994 -0.23299 0.12879 C -0.23559 0.12763 -0.24531 0.12509 -0.24722 0.12439 C -0.25486 0.11931 -0.26302 0.11746 -0.27101 0.11399 C -0.27674 0.1059 -0.27292 0.11075 -0.28368 0.10127 C -0.28768 0.0978 -0.29653 0.08116 -0.29965 0.07584 C -0.30209 0.0659 -0.30903 0.06173 -0.31233 0.05272 C -0.32031 0.03121 -0.31979 0.02127 -0.33611 0.00601 C -0.34913 0.00763 -0.35521 0.00879 -0.36632 0.01248 C -0.37188 0.03468 -0.37031 0.05803 -0.38368 0.07584 C -0.38854 0.09133 -0.3941 0.10821 -0.40122 0.12231 C -0.40174 0.12439 -0.40191 0.1267 -0.40278 0.12879 C -0.40469 0.13318 -0.4092 0.1415 -0.4092 0.14173 C -0.41893 0.13803 -0.42847 0.1311 -0.43611 0.12231 C -0.4415 0.1163 -0.44497 0.11052 -0.45191 0.10751 C -0.46632 0.08902 -0.44983 0.11214 -0.45834 0.0948 C -0.45955 0.09225 -0.46181 0.09087 -0.46302 0.08855 C -0.46441 0.08601 -0.46528 0.08277 -0.46632 0.08 C -0.46858 0.06474 -0.46927 0.0474 -0.47257 0.03353 C -0.47379 0.02127 -0.47309 0.00162 -0.48212 -0.00647 C -0.48802 -0.01179 -0.50278 -0.01295 -0.50278 -0.01272 C -0.51441 -0.00994 -0.5158 -0.00555 -0.52188 0.00601 C -0.52292 0.01017 -0.52396 0.01457 -0.525 0.01873 C -0.52552 0.02081 -0.52656 0.0252 -0.52656 0.02543 C -0.52865 0.04462 -0.53177 0.05526 -0.54254 0.06959 C -0.54705 0.09988 -0.54063 0.06173 -0.54722 0.08855 C -0.55122 0.10497 -0.54775 0.12832 -0.56302 0.13503 C -0.57118 0.13295 -0.57917 0.13017 -0.58698 0.1267 C -0.59167 0.12023 -0.59688 0.11653 -0.60278 0.11191 C -0.60625 0.10266 -0.60955 0.0911 -0.61389 0.08231 C -0.6165 0.06474 -0.61684 0.04717 -0.61858 0.02936 C -0.61893 0.02566 -0.61893 0.02173 -0.62031 0.01873 C -0.62275 0.01364 -0.62969 0.00601 -0.62969 0.00624 C -0.63177 -0.00162 -0.63525 -0.00301 -0.63924 -0.00879 C -0.64757 -0.00671 -0.65243 -0.00509 -0.6599 -0.00023 C -0.67084 0.02173 -0.65434 -0.00948 -0.66788 0.0104 C -0.67136 0.01572 -0.67743 0.02728 -0.67743 0.02751 C -0.6809 0.04578 -0.67604 0.02381 -0.68525 0.04832 C -0.69063 0.06243 -0.69097 0.07954 -0.69965 0.09064 C -0.70625 0.10867 -0.70938 0.12694 -0.71389 0.14566 C -0.72361 0.14127 -0.73056 0.13364 -0.73611 0.12231 C -0.7434 0.10751 -0.73525 0.11931 -0.74254 0.10959 C -0.74653 0.09364 -0.74931 0.07838 -0.75521 0.06312 C -0.75799 0.04879 -0.75486 0.03584 -0.76476 0.02728 C -0.7684 0.02011 -0.77587 0.00925 -0.78212 0.00601 C -0.78611 0.00393 -0.79063 0.0037 -0.79479 0.00185 C -0.80695 0.00254 -0.81927 0.00185 -0.83143 0.00393 C -0.83559 0.00462 -0.83698 0.01202 -0.83924 0.01665 C -0.8467 0.03237 -0.84931 0.04809 -0.86146 0.05896 C -0.86198 0.06104 -0.86146 0.06451 -0.86302 0.0652 C -0.86962 0.06821 -0.87674 0.0578 -0.88056 0.05272 C -0.88785 0.02335 -0.88785 -0.00809 -0.88056 -0.03838 C -0.88056 -0.03931 -0.87934 -0.06058 -0.87743 -0.06567 C -0.8757 -0.07029 -0.87101 -0.07838 -0.87101 -0.07815 C -0.8691 -0.08647 -0.86597 -0.09156 -0.86146 -0.09757 C -0.85886 -0.10775 -0.8533 -0.11931 -0.84566 -0.12278 C -0.8375 -0.1341 -0.82656 -0.12832 -0.81545 -0.12717 C -0.81389 -0.12509 -0.81268 -0.12231 -0.81077 -0.12069 C -0.80938 -0.11954 -0.80712 -0.12023 -0.8059 -0.11861 C -0.79705 -0.10682 -0.80313 -0.10474 -0.79167 -0.09965 C -0.78802 -0.09202 -0.79045 -0.09318 -0.78525 -0.09318 " pathEditMode="relative" rAng="0" ptsTypes="fffffffffffffffffffffffffffffffffffffffffffffffffffffffffffffffffffffffffffffA">
                                      <p:cBhvr>
                                        <p:cTn id="19" dur="5000" fill="hold"/>
                                        <p:tgtEl>
                                          <p:spTgt spid="86018"/>
                                        </p:tgtEl>
                                        <p:attrNameLst>
                                          <p:attrName>ppt_x</p:attrName>
                                          <p:attrName>ppt_y</p:attrName>
                                        </p:attrNameLst>
                                      </p:cBhvr>
                                      <p:rCtr x="-439" y="-38"/>
                                    </p:animMotion>
                                  </p:childTnLst>
                                </p:cTn>
                              </p:par>
                            </p:childTnLst>
                          </p:cTn>
                        </p:par>
                        <p:par>
                          <p:cTn id="20" fill="hold">
                            <p:stCondLst>
                              <p:cond delay="22000"/>
                            </p:stCondLst>
                            <p:childTnLst>
                              <p:par>
                                <p:cTn id="21" presetID="0" presetClass="path" presetSubtype="0" accel="50000" decel="50000" fill="hold" nodeType="afterEffect">
                                  <p:stCondLst>
                                    <p:cond delay="0"/>
                                  </p:stCondLst>
                                  <p:childTnLst>
                                    <p:animMotion origin="layout" path="M 2.5E-6 -2.42775E-6 C -0.00903 -0.00393 -0.00295 -0.00254 -0.01754 -2.42775E-6 C -0.03576 0.00277 -0.0533 0.00832 -0.07153 0.0104 C -0.09618 0.02266 -0.05573 0.00324 -0.1349 0.01896 C -0.14063 0.02011 -0.14549 0.0252 -0.15087 0.02728 C -0.1658 0.03422 -0.1816 0.03699 -0.19688 0.04231 C -0.2059 0.04162 -0.21476 0.04092 -0.22379 0.03977 C -0.23385 0.03838 -0.24444 0.02613 -0.25243 0.01896 C -0.25625 0.01549 -0.26563 0.0067 -0.26823 0.00208 C -0.27066 -0.00185 -0.27465 -0.01087 -0.27465 -0.01087 C -0.27656 -0.0259 -0.27795 -0.03098 -0.27465 -0.04879 C -0.27257 -0.05989 -0.25885 -0.06636 -0.25243 -0.06983 C -0.24028 -0.07653 -0.22708 -0.08 -0.21441 -0.08486 C -0.19931 -0.08994 -0.18403 -0.0985 -0.16823 -0.09942 C -0.13646 -0.10127 -0.10486 -0.10104 -0.07309 -0.10174 C -0.06754 -0.1052 -0.06302 -0.1096 -0.05712 -0.11214 C -0.04045 -0.12994 -0.01875 -0.13341 -0.0033 -0.15445 C 0.00208 -0.17411 0.00069 -0.18405 -0.00156 -0.20925 C -0.00208 -0.21434 -0.0033 -0.21942 -0.00486 -0.22405 C -0.01302 -0.24763 -0.02153 -0.24208 -0.03819 -0.24948 C -0.06007 -0.25896 -0.05885 -0.25619 -0.09219 -0.25804 C -0.10538 -0.25734 -0.11858 -0.25711 -0.13177 -0.25596 C -0.14514 -0.2548 -0.15816 -0.24925 -0.17153 -0.2474 C -0.19531 -0.23954 -0.21997 -0.23376 -0.24444 -0.23052 C -0.26337 -0.22428 -0.27622 -0.22543 -0.29844 -0.22405 C -0.30642 -0.22474 -0.31441 -0.22451 -0.32222 -0.22636 C -0.32778 -0.22775 -0.32934 -0.2578 -0.33021 -0.26428 C -0.32517 -0.28532 -0.32014 -0.30312 -0.30799 -0.31931 C -0.3066 -0.32116 -0.30642 -0.32393 -0.30486 -0.32555 C -0.30122 -0.32925 -0.29635 -0.32994 -0.29219 -0.33202 C -0.27951 -0.3385 -0.27691 -0.34058 -0.26198 -0.34243 C -0.21962 -0.36254 -0.26319 -0.34266 -0.13819 -0.34682 C -0.13212 -0.34705 -0.12135 -0.35306 -0.11597 -0.35515 C -0.10677 -0.36254 -0.09826 -0.37064 -0.09045 -0.38058 C -0.08785 -0.39445 -0.08542 -0.4 -0.08889 -0.41642 C -0.0901 -0.42174 -0.09688 -0.43122 -0.10017 -0.43561 C -0.10313 -0.44809 -0.09931 -0.4363 -0.10486 -0.44601 C -0.10712 -0.45017 -0.10816 -0.45572 -0.11111 -0.45873 C -0.1184 -0.46613 -0.12639 -0.46937 -0.1349 -0.47353 C -0.15764 -0.48486 -0.17882 -0.48994 -0.2033 -0.49272 C -0.20903 -0.50035 -0.21181 -0.50844 -0.21754 -0.51584 C -0.22101 -0.53503 -0.21927 -0.52717 -0.22222 -0.53919 C -0.22049 -0.56231 -0.22049 -0.56162 -0.21111 -0.57919 C -0.20833 -0.58428 -0.19844 -0.58775 -0.19844 -0.58775 C -0.19514 -0.58728 -0.18004 -0.5859 -0.17465 -0.58359 C -0.1651 -0.57919 -0.15677 -0.57226 -0.14774 -0.56671 C -0.13767 -0.56069 -0.12639 -0.55653 -0.11597 -0.55191 C -0.10833 -0.54844 -0.10122 -0.54312 -0.09375 -0.53919 C -0.08941 -0.53341 -0.08507 -0.53341 -0.07934 -0.53064 C -0.06563 -0.52393 -0.05104 -0.51977 -0.03663 -0.51584 C -0.01632 -0.49619 0.01007 -0.49364 0.03333 -0.48208 C 0.03976 -0.47885 0.04601 -0.47491 0.05226 -0.47145 C 0.06007 -0.46705 0.06667 -0.46775 0.07448 -0.4652 C 0.08698 -0.46127 0.09826 -0.45526 0.11111 -0.45249 C 0.14496 -0.43283 0.16337 -0.4474 0.20955 -0.45249 C 0.21615 -0.45827 0.22083 -0.46497 0.22535 -0.47353 C 0.22865 -0.48717 0.23385 -0.49965 0.23646 -0.51376 C 0.23507 -0.55491 0.24184 -0.57364 0.21267 -0.57919 C 0.20903 -0.58058 0.20538 -0.58243 0.20156 -0.58359 C 0.19531 -0.58543 0.18246 -0.58775 0.18246 -0.58775 C 0.13958 -0.58428 0.14375 -0.58567 0.11736 -0.57711 C 0.10278 -0.5674 0.0875 -0.5563 0.07448 -0.54335 C 0.0717 -0.54058 0.0691 -0.5378 0.06667 -0.5348 C 0.06389 -0.53156 0.05868 -0.52439 0.05868 -0.52439 C 0.05694 -0.517 0.05486 -0.51283 0.05069 -0.50752 C 0.04965 -0.50474 0.04878 -0.50174 0.04757 -0.49896 C 0.04514 -0.49387 0.03958 -0.48416 0.03958 -0.48416 C 0.03854 -0.48 0.0375 -0.47561 0.03646 -0.47145 C 0.03594 -0.46937 0.0349 -0.4652 0.0349 -0.4652 C 0.03038 -0.4289 0.0342 -0.41249 0.04913 -0.38682 C 0.05434 -0.3778 0.05573 -0.36694 0.0651 -0.36162 C 0.07812 -0.35422 0.09167 -0.3496 0.10469 -0.34243 C 0.10799 -0.34058 0.11076 -0.33757 0.11424 -0.33619 C 0.1309 -0.32948 0.15121 -0.32694 0.16823 -0.32347 C 0.17569 -0.32208 0.19045 -0.31931 0.19045 -0.31931 C 0.23229 -0.32 0.27413 -0.31908 0.3158 -0.32139 C 0.33594 -0.32254 0.35816 -0.33804 0.37778 -0.34474 C 0.38246 -0.34821 0.38767 -0.35098 0.39201 -0.35515 C 0.41128 -0.37387 0.40556 -0.40116 0.41736 -0.42497 C 0.41684 -0.43561 0.41806 -0.44648 0.4158 -0.45665 C 0.4151 -0.45965 0.41146 -0.45919 0.40955 -0.46081 C 0.40625 -0.46335 0.40347 -0.46705 0.4 -0.46937 C 0.37552 -0.48601 0.35035 -0.48601 0.32378 -0.4948 C 0.25851 -0.49179 0.29323 -0.50035 0.26181 -0.48 C 0.25191 -0.46659 0.25746 -0.47122 0.24601 -0.4652 C 0.24184 -0.45665 0.23611 -0.45064 0.23177 -0.44185 C 0.2283 -0.43491 0.22552 -0.42752 0.22205 -0.42081 C 0.22118 -0.41873 0.21996 -0.41642 0.21892 -0.41434 C 0.21684 -0.40601 0.21354 -0.40046 0.20955 -0.3933 C 0.20712 -0.37549 0.20347 -0.35838 0.20156 -0.34035 C 0.20208 -0.32347 0.20226 -0.30659 0.20312 -0.28971 C 0.20312 -0.28624 0.20642 -0.26821 0.20781 -0.26636 C 0.21962 -0.25087 0.22969 -0.22867 0.24601 -0.21989 C 0.26615 -0.20902 0.26476 -0.21017 0.2809 -0.20717 C 0.32361 -0.18497 0.35052 -0.20185 0.41111 -0.20301 C 0.41823 -0.20486 0.42187 -0.20902 0.42847 -0.21156 C 0.4342 -0.21387 0.43837 -0.21434 0.44444 -0.21572 C 0.45399 -0.21989 0.46354 -0.22382 0.47292 -0.22844 C 0.47604 -0.23006 0.48246 -0.2326 0.48246 -0.2326 C 0.48576 -0.24578 0.48177 -0.25665 0.47778 -0.26844 C 0.47274 -0.28324 0.46996 -0.29804 0.45712 -0.30243 C 0.4375 -0.30174 0.41788 -0.30335 0.39844 -0.30035 C 0.39149 -0.29919 0.38542 -0.28486 0.37934 -0.28116 C 0.37587 -0.27908 0.37187 -0.27838 0.36823 -0.277 C 0.36181 -0.27122 0.35625 -0.26382 0.34913 -0.26012 C 0.34201 -0.25642 0.33472 -0.25156 0.32847 -0.24532 C 0.32465 -0.24139 0.32066 -0.23746 0.31736 -0.2326 C 0.31371 -0.22752 0.30781 -0.21572 0.30781 -0.21572 C 0.30469 -0.20254 0.30295 -0.19006 0.29844 -0.17757 C 0.29566 -0.16139 0.29392 -0.14543 0.29201 -0.12902 C 0.29097 -0.12046 0.28889 -0.10359 0.28889 -0.10359 C 0.28993 -0.08347 0.28871 -0.0689 0.2967 -0.05295 C 0.30087 -0.03283 0.31042 -0.01665 0.31736 0.00208 C 0.32326 0.01757 0.31736 0.00832 0.32535 0.01896 C 0.3309 0.03422 0.33663 0.05133 0.34757 0.06104 C 0.35017 0.06358 0.37847 0.08578 0.38559 0.0948 C 0.39167 0.10266 0.39653 0.1163 0.40469 0.12023 C 0.40885 0.12208 0.41736 0.12462 0.41736 0.12462 C 0.42691 0.12393 0.43663 0.12485 0.44601 0.12254 C 0.45017 0.12139 0.45434 0.10566 0.45556 0.10127 C 0.45677 0.09734 0.45868 0.08878 0.45868 0.08878 C 0.46267 0.05595 0.46996 0.01572 0.45556 -0.01272 C 0.45365 -0.02058 0.44983 -0.02983 0.44601 -0.03607 C 0.44323 -0.04069 0.43646 -0.04879 0.43646 -0.04879 C 0.43455 -0.05619 0.4316 -0.05942 0.42847 -0.06567 C 0.42726 -0.06821 0.42674 -0.07191 0.42535 -0.07399 C 0.42413 -0.07607 0.42205 -0.07676 0.42066 -0.07838 C 0.41771 -0.08185 0.41128 -0.09226 0.40625 -0.09526 C 0.39358 -0.10289 0.37865 -0.10428 0.3651 -0.10567 C 0.34809 -0.10428 0.32899 -0.11075 0.31424 -0.09942 C 0.31233 -0.09804 0.31146 -0.0948 0.30955 -0.09318 C 0.3033 -0.08809 0.29531 -0.08509 0.28889 -0.08046 C 0.28559 -0.07792 0.28264 -0.07445 0.27934 -0.07191 C 0.26562 -0.0622 0.25156 -0.05434 0.23802 -0.04463 C 0.23437 -0.04162 0.22986 -0.04 0.22674 -0.03607 C 0.21094 -0.0148 0.19601 0.0104 0.19045 0.03977 C 0.19097 0.04485 0.19201 0.05457 0.19201 0.05457 " pathEditMode="relative" ptsTypes="ffffffffffffffffffffffffffffffffffffffffffffffffffffffffffffffffffffffffffffffffffffffffffffffffffffffffffffffffffffffffffffffffffffffffA">
                                      <p:cBhvr>
                                        <p:cTn id="22" dur="5000" fill="hold"/>
                                        <p:tgtEl>
                                          <p:spTgt spid="86033"/>
                                        </p:tgtEl>
                                        <p:attrNameLst>
                                          <p:attrName>ppt_x</p:attrName>
                                          <p:attrName>ppt_y</p:attrName>
                                        </p:attrNameLst>
                                      </p:cBhvr>
                                    </p:animMotion>
                                  </p:childTnLst>
                                </p:cTn>
                              </p:par>
                            </p:childTnLst>
                          </p:cTn>
                        </p:par>
                        <p:par>
                          <p:cTn id="23" fill="hold">
                            <p:stCondLst>
                              <p:cond delay="27000"/>
                            </p:stCondLst>
                            <p:childTnLst>
                              <p:par>
                                <p:cTn id="24" presetID="0" presetClass="path" presetSubtype="0" accel="50000" decel="50000" fill="hold" nodeType="afterEffect">
                                  <p:stCondLst>
                                    <p:cond delay="0"/>
                                  </p:stCondLst>
                                  <p:childTnLst>
                                    <p:animMotion origin="layout" path="M 6.94444E-6 -1.6763E-6 C 0.01407 -0.00462 0.01685 -0.00601 0.00799 -0.00208 C 0.00018 -0.00347 -0.00676 -0.00485 -0.01423 -0.00855 C -0.01839 -0.0104 -0.02794 -0.01595 -0.03176 -0.01688 C -0.03905 -0.0185 -0.04548 -0.02035 -0.05242 -0.02335 C -0.06614 -0.03537 -0.08402 -0.03676 -0.09999 -0.04023 C -0.1026 -0.03954 -0.10537 -0.03838 -0.10798 -0.03815 C -0.11822 -0.03699 -0.12812 -0.03769 -0.13801 -0.03607 C -0.14131 -0.03561 -0.14426 -0.03191 -0.14756 -0.03168 C -0.15451 -0.03098 -0.16128 -0.03029 -0.16822 -0.02959 C -0.17412 -0.02774 -0.17933 -0.02636 -0.18419 -0.02127 C -0.19305 -0.01179 -0.19652 0.00139 -0.20798 0.00624 C -0.21839 0.02012 -0.21961 0.01503 -0.21579 0.03376 C -0.2151 0.03676 -0.21371 0.03954 -0.21267 0.04231 C -0.21145 0.05156 -0.21128 0.06012 -0.20642 0.06752 C -0.20399 0.07122 -0.19843 0.07815 -0.19843 0.07815 C -0.19235 0.10359 -0.17586 0.10451 -0.15867 0.10775 C -0.14617 0.11006 -0.13419 0.11306 -0.12221 0.11838 C -0.1118 0.12301 -0.09964 0.12185 -0.08888 0.12671 C -0.08402 0.13341 -0.07794 0.13734 -0.07308 0.14382 C -0.07048 0.14728 -0.0651 0.15422 -0.0651 0.15422 C -0.06145 0.16948 -0.06475 0.16463 -0.05711 0.1711 C -0.05537 0.1785 -0.05312 0.18289 -0.04912 0.18821 C -0.04565 0.20231 -0.05051 0.18705 -0.04287 0.19861 C -0.04027 0.20254 -0.03853 0.20717 -0.03645 0.21133 C -0.03211 0.22012 -0.03124 0.23168 -0.02534 0.23885 C -0.02117 0.25017 -0.01961 0.26243 -0.01423 0.2726 C -0.00902 0.29503 0.00522 0.30728 0.01893 0.31908 C 0.02761 0.32648 0.03195 0.33179 0.04115 0.33619 C 0.05001 0.33457 0.05661 0.33249 0.06494 0.32971 C 0.07935 0.31723 0.09463 0.30728 0.10157 0.28532 C 0.10556 0.2726 0.09914 0.28439 0.11112 0.26844 C 0.11268 0.26636 0.11581 0.2622 0.11581 0.2622 C 0.12188 0.23931 0.13004 0.23214 0.14445 0.21989 C 0.15157 0.21387 0.14914 0.21411 0.15556 0.20925 C 0.16372 0.20324 0.17084 0.20139 0.17779 0.19237 C 0.18091 0.17965 0.18317 0.16971 0.1889 0.15861 C 0.19081 0.14543 0.19341 0.13179 0.19515 0.11838 C 0.19758 0.10081 0.19827 0.08278 0.20157 0.06543 C 0.20261 0.04994 0.2014 0.03584 0.20799 0.02312 C 0.21025 0.01341 0.21511 -0.00832 0.22049 -0.0148 C 0.22657 -0.02173 0.23386 -0.02636 0.24133 -0.02959 C 0.25383 -0.04069 0.26737 -0.04971 0.2823 -0.05295 C 0.28733 -0.05133 0.29237 -0.05133 0.29671 -0.04855 C 0.30018 -0.04647 0.30331 -0.043 0.30626 -0.04023 C 0.30782 -0.03884 0.31095 -0.03607 0.31095 -0.03607 C 0.31286 -0.03214 0.31598 -0.02959 0.31754 -0.02543 C 0.31911 -0.0215 0.32067 -0.01272 0.32067 -0.01272 C 0.3198 0.0074 0.32171 0.05919 0.3047 0.07399 C 0.29966 0.09434 0.2889 0.11168 0.27779 0.12671 C 0.27275 0.13318 0.26911 0.14058 0.26338 0.1459 C 0.26025 0.15376 0.25869 0.16023 0.25713 0.16902 C 0.25765 0.20578 0.24758 0.24763 0.26338 0.27908 C 0.26563 0.29041 0.26841 0.30174 0.27119 0.31283 C 0.27275 0.31931 0.28351 0.33249 0.28577 0.33619 C 0.29202 0.34659 0.28768 0.34335 0.29515 0.34659 C 0.30209 0.3563 0.31407 0.35885 0.32362 0.36139 C 0.33369 0.37017 0.34567 0.36694 0.35695 0.36994 C 0.37553 0.36809 0.39167 0.36509 0.40956 0.35931 C 0.41251 0.35653 0.41598 0.35376 0.41911 0.35098 C 0.42067 0.3496 0.42379 0.34659 0.42379 0.34659 C 0.42483 0.34451 0.42536 0.3422 0.42692 0.34035 C 0.42813 0.3385 0.43039 0.33827 0.43161 0.33619 C 0.4323 0.33503 0.4349 0.32185 0.4349 0.32139 C 0.43438 0.31075 0.43456 0.30012 0.43334 0.28948 C 0.43195 0.27792 0.42258 0.26081 0.41754 0.25156 C 0.41685 0.24879 0.4165 0.24578 0.41563 0.24301 C 0.41494 0.24069 0.41338 0.23908 0.41251 0.23676 C 0.41181 0.2333 0.41181 0.2296 0.41095 0.22613 C 0.40799 0.21133 0.40452 0.19653 0.4014 0.18174 C 0.39983 0.17434 0.39706 0.16786 0.39515 0.16069 C 0.3948 0.14775 0.38942 0.10775 0.39671 0.09295 C 0.40174 0.08324 0.41216 0.08023 0.41911 0.07399 C 0.43907 0.05642 0.42414 0.0652 0.43976 0.05711 C 0.44376 0.05156 0.44688 0.04879 0.45244 0.04648 C 0.4764 0.05295 0.44862 0.04601 0.5047 0.05064 C 0.51494 0.05156 0.52292 0.06174 0.53178 0.06752 C 0.54324 0.0837 0.55869 0.0874 0.5731 0.09711 C 0.58699 0.10659 0.57483 0.10174 0.58733 0.10567 C 0.59619 0.11769 0.58699 0.10775 0.60313 0.11422 C 0.60504 0.11491 0.60626 0.11746 0.60782 0.11838 C 0.61112 0.12023 0.61754 0.12254 0.61754 0.12254 C 0.63282 0.12162 0.64983 0.12763 0.66355 0.11838 C 0.68612 0.10312 0.65348 0.11815 0.6731 0.10983 C 0.68195 0.09804 0.69081 0.08925 0.69671 0.07399 C 0.69601 0.0548 0.69463 0.03399 0.69202 0.0148 C 0.69046 0.00439 0.68595 -0.00555 0.68247 -0.0148 C 0.67917 -0.02358 0.67692 -0.03399 0.6731 -0.04231 C 0.66806 -0.05318 0.65713 -0.05318 0.64914 -0.05503 C 0.64376 -0.05618 0.63334 -0.05919 0.63334 -0.05919 C 0.6349 -0.05988 0.63803 -0.06127 0.63803 -0.06127 " pathEditMode="relative" ptsTypes="ffffffffffffffffffffffffffffffffffffffffffffffffffffffffffffffffffffffffffffffffffffffffffA">
                                      <p:cBhvr>
                                        <p:cTn id="25" dur="5000" fill="hold"/>
                                        <p:tgtEl>
                                          <p:spTgt spid="86019"/>
                                        </p:tgtEl>
                                        <p:attrNameLst>
                                          <p:attrName>ppt_x</p:attrName>
                                          <p:attrName>ppt_y</p:attrName>
                                        </p:attrNameLst>
                                      </p:cBhvr>
                                    </p:animMotion>
                                  </p:childTnLst>
                                </p:cTn>
                              </p:par>
                            </p:childTnLst>
                          </p:cTn>
                        </p:par>
                        <p:par>
                          <p:cTn id="26" fill="hold">
                            <p:stCondLst>
                              <p:cond delay="32000"/>
                            </p:stCondLst>
                            <p:childTnLst>
                              <p:par>
                                <p:cTn id="27" presetID="0" presetClass="path" presetSubtype="0" accel="50000" decel="50000" fill="hold" nodeType="afterEffect">
                                  <p:stCondLst>
                                    <p:cond delay="0"/>
                                  </p:stCondLst>
                                  <p:childTnLst>
                                    <p:animMotion origin="layout" path="M 7.5E-6 -5.78035E-6 C -0.00086 0.04855 -0.00225 0.08439 -0.00642 0.12901 C -0.00763 0.18913 -0.01076 0.2245 -0.01597 0.28115 C -0.01649 0.29387 -0.01701 0.30658 -0.01753 0.3193 C -0.01805 0.32855 -0.01493 0.33941 -0.01909 0.34681 C -0.0217 0.35144 -0.0276 0.34543 -0.03177 0.34473 C -0.03472 0.34496 -0.07326 0.34612 -0.0842 0.34889 C -0.08749 0.34959 -0.09062 0.35167 -0.09374 0.35306 C -0.09531 0.35375 -0.09843 0.35514 -0.09843 0.35514 C -0.1026 0.36115 -0.10798 0.363 -0.11267 0.36785 C -0.12256 0.37803 -0.13281 0.38335 -0.14444 0.38913 C -0.15121 0.39745 -0.16006 0.40277 -0.16822 0.40808 C -0.16996 0.40924 -0.17152 0.41086 -0.17309 0.41225 C -0.17517 0.41433 -0.1769 0.4171 -0.17934 0.41872 C -0.17986 0.41918 -0.19114 0.42381 -0.19374 0.42496 C -0.19531 0.42566 -0.19843 0.42704 -0.19843 0.42704 C -0.20659 0.43791 -0.20729 0.43491 -0.21753 0.44184 C -0.22725 0.44832 -0.22187 0.44439 -0.23333 0.45456 C -0.23802 0.45872 -0.24409 0.45849 -0.2493 0.4608 C -0.25451 0.46566 -0.2592 0.46681 -0.2651 0.46936 C -0.27552 0.48277 -0.2927 0.48716 -0.30642 0.49271 C -0.30868 0.49363 -0.31041 0.49595 -0.31267 0.49687 C -0.33142 0.50496 -0.31232 0.49433 -0.32552 0.50103 C -0.34184 0.50936 -0.35729 0.51629 -0.37465 0.51999 C -0.43576 0.51676 -0.4934 0.51282 -0.55555 0.51167 C -0.57274 0.50728 -0.58802 0.49641 -0.60486 0.4904 C -0.61111 0.48508 -0.62239 0.47491 -0.62708 0.46728 C -0.62829 0.46519 -0.62881 0.46265 -0.6302 0.4608 C -0.63263 0.45756 -0.63576 0.45548 -0.63819 0.45248 C -0.64131 0.44392 -0.64531 0.43884 -0.6493 0.43121 C -0.65034 0.42704 -0.65069 0.42242 -0.65243 0.41872 C -0.65347 0.41664 -0.65468 0.41456 -0.65555 0.41225 C -0.65763 0.40624 -0.65763 0.39884 -0.66041 0.39329 C -0.66319 0.38751 -0.66614 0.38057 -0.66822 0.37433 C -0.66961 0.37017 -0.67048 0.36577 -0.67152 0.36161 C -0.67256 0.35745 -0.67465 0.34889 -0.67465 0.34889 C -0.67586 0.32647 -0.67847 0.30543 -0.68107 0.28323 C -0.68055 0.27259 -0.68055 0.26196 -0.67934 0.25155 C -0.6776 0.23652 -0.67118 0.22381 -0.6651 0.21155 C -0.66302 0.20716 -0.65763 0.20924 -0.65399 0.20716 C -0.64201 0.20045 -0.63263 0.20022 -0.61909 0.19884 C -0.60798 0.19999 -0.59687 0.20415 -0.58576 0.203 C -0.58246 0.20277 -0.57621 0.19884 -0.57621 0.19884 C -0.57291 0.1919 -0.57256 0.18543 -0.56822 0.17965 C -0.56701 0.14982 -0.5651 0.12045 -0.56197 0.09086 C -0.56302 0.07074 -0.56267 0.05618 -0.56822 0.03814 C -0.57118 0.02889 -0.57604 0.02034 -0.57777 0.01063 C -0.57986 -0.00047 -0.57812 0.00439 -0.58263 -0.00417 C -0.58749 -0.02359 -0.61128 -0.03192 -0.62222 -0.04648 " pathEditMode="relative" ptsTypes="ffffffffffffffffffffffffffffffffffffffffffffffffA">
                                      <p:cBhvr>
                                        <p:cTn id="28" dur="5000" fill="hold"/>
                                        <p:tgtEl>
                                          <p:spTgt spid="86031"/>
                                        </p:tgtEl>
                                        <p:attrNameLst>
                                          <p:attrName>ppt_x</p:attrName>
                                          <p:attrName>ppt_y</p:attrName>
                                        </p:attrNameLst>
                                      </p:cBhvr>
                                    </p:animMotion>
                                  </p:childTnLst>
                                </p:cTn>
                              </p:par>
                            </p:childTnLst>
                          </p:cTn>
                        </p:par>
                        <p:par>
                          <p:cTn id="29" fill="hold">
                            <p:stCondLst>
                              <p:cond delay="37000"/>
                            </p:stCondLst>
                            <p:childTnLst>
                              <p:par>
                                <p:cTn id="30" presetID="63" presetClass="path" presetSubtype="0" accel="50000" decel="50000" fill="hold" grpId="0" nodeType="afterEffect">
                                  <p:stCondLst>
                                    <p:cond delay="0"/>
                                  </p:stCondLst>
                                  <p:childTnLst>
                                    <p:animMotion origin="layout" path="M 3.88889E-6 4.45087E-6 L 1.11805 -0.03168 " pathEditMode="relative" rAng="0" ptsTypes="AA">
                                      <p:cBhvr>
                                        <p:cTn id="31" dur="5000" fill="hold"/>
                                        <p:tgtEl>
                                          <p:spTgt spid="86198"/>
                                        </p:tgtEl>
                                        <p:attrNameLst>
                                          <p:attrName>ppt_x</p:attrName>
                                          <p:attrName>ppt_y</p:attrName>
                                        </p:attrNameLst>
                                      </p:cBhvr>
                                      <p:rCtr x="559" y="-16"/>
                                    </p:animMotion>
                                  </p:childTnLst>
                                </p:cTn>
                              </p:par>
                              <p:par>
                                <p:cTn id="32" presetID="63" presetClass="path" presetSubtype="0" accel="50000" decel="50000" fill="hold" grpId="0" nodeType="withEffect">
                                  <p:stCondLst>
                                    <p:cond delay="0"/>
                                  </p:stCondLst>
                                  <p:childTnLst>
                                    <p:animMotion origin="layout" path="M 5.55556E-7 -2.08092E-6 L 0.84271 0.02613 " pathEditMode="relative" rAng="0" ptsTypes="AA">
                                      <p:cBhvr>
                                        <p:cTn id="33" dur="5000" fill="hold"/>
                                        <p:tgtEl>
                                          <p:spTgt spid="86199"/>
                                        </p:tgtEl>
                                        <p:attrNameLst>
                                          <p:attrName>ppt_x</p:attrName>
                                          <p:attrName>ppt_y</p:attrName>
                                        </p:attrNameLst>
                                      </p:cBhvr>
                                      <p:rCtr x="421" y="13"/>
                                    </p:animMotion>
                                  </p:childTnLst>
                                </p:cTn>
                              </p:par>
                              <p:par>
                                <p:cTn id="34" presetID="63" presetClass="path" presetSubtype="0" accel="50000" decel="50000" fill="hold" grpId="0" nodeType="withEffect">
                                  <p:stCondLst>
                                    <p:cond delay="0"/>
                                  </p:stCondLst>
                                  <p:childTnLst>
                                    <p:animMotion origin="layout" path="M -4.44444E-6 4.45087E-6 L 0.59445 -0.01457 " pathEditMode="relative" rAng="0" ptsTypes="AA">
                                      <p:cBhvr>
                                        <p:cTn id="35" dur="5000" fill="hold"/>
                                        <p:tgtEl>
                                          <p:spTgt spid="86200"/>
                                        </p:tgtEl>
                                        <p:attrNameLst>
                                          <p:attrName>ppt_x</p:attrName>
                                          <p:attrName>ppt_y</p:attrName>
                                        </p:attrNameLst>
                                      </p:cBhvr>
                                      <p:rCtr x="297" y="-7"/>
                                    </p:animMotion>
                                  </p:childTnLst>
                                </p:cTn>
                              </p:par>
                            </p:childTnLst>
                          </p:cTn>
                        </p:par>
                        <p:par>
                          <p:cTn id="36" fill="hold">
                            <p:stCondLst>
                              <p:cond delay="42000"/>
                            </p:stCondLst>
                            <p:childTnLst>
                              <p:par>
                                <p:cTn id="37" presetID="0" presetClass="path" presetSubtype="0" accel="50000" decel="50000" fill="hold" nodeType="afterEffect">
                                  <p:stCondLst>
                                    <p:cond delay="0"/>
                                  </p:stCondLst>
                                  <p:childTnLst>
                                    <p:animMotion origin="layout" path="M 5.55556E-6 4.91329E-6 C -0.00659 -0.00278 -0.00902 -0.00601 -0.0111 -0.0148 C -0.00346 -0.01827 0.00365 -0.01827 0.00956 -0.01041 C 0.00904 -0.00624 0.00869 -0.00185 0.00782 0.00231 C 0.00417 0.02104 0.00296 0.01896 -0.01267 0.02127 C -0.03593 0.03121 -0.03558 -0.00023 -0.02378 -0.02104 C -0.02204 -0.02405 -0.01579 -0.03191 -0.01267 -0.03584 C -0.0019 -0.03306 0.00643 -0.03145 0.01581 -0.02312 C 0.0231 -0.00856 0.02101 -0.01526 0.02379 -0.00416 C 0.02327 0.00509 0.02362 0.01433 0.02223 0.02335 C 0.02188 0.02543 0.0198 0.0259 0.01893 0.02751 C 0.01476 0.03445 0.01199 0.03931 0.00626 0.04439 C -0.0007 0.0437 -0.00781 0.04462 -0.0144 0.04231 C -0.01805 0.04116 -0.02378 0.03399 -0.02378 0.03399 C -0.02569 0.02705 -0.03176 0.0148 -0.03176 0.0148 C -0.0309 -0.01179 -0.03159 -0.05202 -0.01596 -0.07399 C -0.00694 -0.07191 0.00244 -0.07121 0.01112 -0.06751 C 0.01754 -0.06173 0.02518 -0.06173 0.03178 -0.05688 C 0.03803 -0.05225 0.04428 -0.04694 0.04914 -0.04 C 0.05869 -0.00185 0.04723 0.01665 0.03334 0.04231 C 0.02969 0.04902 0.0264 0.05526 0.02067 0.05919 C 0.01581 0.06243 0.0099 0.06335 0.00469 0.06566 C -0.01284 0.06428 -0.02135 0.06659 -0.03489 0.05711 C -0.04392 0.04162 -0.04791 0.02358 -0.05086 0.00439 C -0.04826 -0.02682 -0.04444 -0.0363 -0.02864 -0.05688 C -0.02031 -0.06775 -0.01475 -0.08301 -0.00329 -0.08879 C 0.00469 -0.0874 0.01285 -0.08694 0.02067 -0.08439 C 0.02622 -0.08254 0.03647 -0.07607 0.03647 -0.07607 C 0.04567 -0.06382 0.04081 -0.06705 0.04914 -0.06335 C 0.05487 -0.05572 0.05747 -0.04694 0.06181 -0.03792 C 0.06233 -0.03306 0.06338 -0.02821 0.06338 -0.02312 C 0.06338 0.00092 0.06494 0.0252 0.06181 0.04879 C 0.06112 0.0548 0.05539 0.05734 0.05226 0.0615 C 0.04654 0.06913 0.03994 0.06751 0.03334 0.07191 C 0.02535 0.07722 0.01754 0.08139 0.00956 0.0867 C -0.01006 0.08601 -0.02985 0.08763 -0.0493 0.08462 C -0.05312 0.08416 -0.05885 0.0763 -0.05885 0.0763 C -0.06041 0.05988 -0.06371 0.04855 -0.0651 0.03191 C -0.0651 0.02936 -0.06787 -0.03538 -0.06041 -0.0548 C -0.05659 -0.06497 -0.03801 -0.08763 -0.0302 -0.09295 C -0.0269 -0.09503 -0.02065 -0.09642 -0.01753 -0.09711 C -0.01544 -0.09642 -0.01319 -0.09619 -0.0111 -0.09503 C -0.00937 -0.0941 -0.00815 -0.09179 -0.00642 -0.09087 C -0.00103 -0.08832 0.00556 -0.08671 0.01112 -0.08439 C 0.01858 -0.07769 0.0264 -0.07769 0.0349 -0.07399 C 0.04654 -0.05757 0.0257 -0.08578 0.04445 -0.06543 C 0.04688 -0.06289 0.05522 -0.04809 0.05713 -0.04439 C 0.05904 -0.03653 0.06164 -0.03006 0.06511 -0.02312 C 0.06598 -0.01827 0.06893 -0.01341 0.06824 -0.00832 C 0.06754 -0.00278 0.06355 0.00116 0.06181 0.00647 C 0.06094 0.00902 0.06025 0.01642 0.05713 0.01711 C 0.04983 0.01896 0.04237 0.0185 0.0349 0.01919 C 0.02952 0.0185 0.02414 0.01827 0.01893 0.01711 C 0.01372 0.01595 0.00973 0.01064 0.00469 0.00855 C 0.00365 0.00647 0.00296 0.00416 0.00157 0.00231 C 0.00018 0.00046 -0.00277 0.00046 -0.00329 -0.00208 C -0.00364 -0.00393 -0.00138 -0.00717 5.55556E-6 -0.00624 C 0.0014 -0.00532 5.55556E-6 -0.00208 5.55556E-6 4.91329E-6 Z " pathEditMode="relative" ptsTypes="ffffffffffffffffffffffffffffffffffffffffffffffffffffffffff">
                                      <p:cBhvr>
                                        <p:cTn id="38" dur="5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98" grpId="0" animBg="1"/>
      <p:bldP spid="86199" grpId="0" animBg="1"/>
      <p:bldP spid="8620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CFFCC"/>
            </a:gs>
            <a:gs pos="100000">
              <a:srgbClr val="9BBB59"/>
            </a:gs>
          </a:gsLst>
          <a:lin ang="5400000"/>
        </a:gradFill>
        <a:effectLst/>
      </p:bgPr>
    </p:bg>
    <p:spTree>
      <p:nvGrpSpPr>
        <p:cNvPr id="1" name=""/>
        <p:cNvGrpSpPr/>
        <p:nvPr/>
      </p:nvGrpSpPr>
      <p:grpSpPr>
        <a:xfrm>
          <a:off x="0" y="0"/>
          <a:ext cx="0" cy="0"/>
          <a:chOff x="0" y="0"/>
          <a:chExt cx="0" cy="0"/>
        </a:xfrm>
      </p:grpSpPr>
      <p:grpSp>
        <p:nvGrpSpPr>
          <p:cNvPr id="88066" name="Группа 99"/>
          <p:cNvGrpSpPr>
            <a:grpSpLocks/>
          </p:cNvGrpSpPr>
          <p:nvPr/>
        </p:nvGrpSpPr>
        <p:grpSpPr bwMode="auto">
          <a:xfrm rot="1200014">
            <a:off x="755650" y="2205038"/>
            <a:ext cx="981075" cy="534987"/>
            <a:chOff x="1359934" y="4929198"/>
            <a:chExt cx="3416953" cy="1470142"/>
          </a:xfrm>
        </p:grpSpPr>
        <p:grpSp>
          <p:nvGrpSpPr>
            <p:cNvPr id="88150" name="Группа 86"/>
            <p:cNvGrpSpPr>
              <a:grpSpLocks/>
            </p:cNvGrpSpPr>
            <p:nvPr/>
          </p:nvGrpSpPr>
          <p:grpSpPr bwMode="auto">
            <a:xfrm>
              <a:off x="1359934" y="4930545"/>
              <a:ext cx="1633647" cy="1468795"/>
              <a:chOff x="1359934" y="4930545"/>
              <a:chExt cx="1633647" cy="1468795"/>
            </a:xfrm>
          </p:grpSpPr>
          <p:sp>
            <p:nvSpPr>
              <p:cNvPr id="112" name="Капля 111"/>
              <p:cNvSpPr>
                <a:spLocks noChangeArrowheads="1"/>
              </p:cNvSpPr>
              <p:nvPr/>
            </p:nvSpPr>
            <p:spPr bwMode="auto">
              <a:xfrm rot="1628316">
                <a:off x="1319901" y="4884785"/>
                <a:ext cx="1487314" cy="1003362"/>
              </a:xfrm>
              <a:custGeom>
                <a:avLst/>
                <a:gdLst>
                  <a:gd name="T0" fmla="*/ 1500226 w 1500226"/>
                  <a:gd name="T1" fmla="*/ 499499 h 998998"/>
                  <a:gd name="T2" fmla="*/ 1280523 w 1500226"/>
                  <a:gd name="T3" fmla="*/ 852698 h 998998"/>
                  <a:gd name="T4" fmla="*/ 750113 w 1500226"/>
                  <a:gd name="T5" fmla="*/ 998998 h 998998"/>
                  <a:gd name="T6" fmla="*/ 219703 w 1500226"/>
                  <a:gd name="T7" fmla="*/ 852698 h 998998"/>
                  <a:gd name="T8" fmla="*/ 0 w 1500226"/>
                  <a:gd name="T9" fmla="*/ 499499 h 998998"/>
                  <a:gd name="T10" fmla="*/ 219703 w 1500226"/>
                  <a:gd name="T11" fmla="*/ 146300 h 998998"/>
                  <a:gd name="T12" fmla="*/ 750113 w 1500226"/>
                  <a:gd name="T13" fmla="*/ 0 h 998998"/>
                  <a:gd name="T14" fmla="*/ 1549545 w 1500226"/>
                  <a:gd name="T15" fmla="*/ -32842 h 998998"/>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219703 w 1500226"/>
                  <a:gd name="T25" fmla="*/ 146300 h 998998"/>
                  <a:gd name="T26" fmla="*/ 1280523 w 1500226"/>
                  <a:gd name="T27" fmla="*/ 852698 h 998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0226" h="998998">
                    <a:moveTo>
                      <a:pt x="0" y="499499"/>
                    </a:moveTo>
                    <a:lnTo>
                      <a:pt x="0" y="499499"/>
                    </a:lnTo>
                    <a:cubicBezTo>
                      <a:pt x="0" y="223633"/>
                      <a:pt x="335837" y="0"/>
                      <a:pt x="750113" y="1"/>
                    </a:cubicBezTo>
                    <a:cubicBezTo>
                      <a:pt x="750113" y="1"/>
                      <a:pt x="750113" y="1"/>
                      <a:pt x="750113" y="1"/>
                    </a:cubicBezTo>
                    <a:cubicBezTo>
                      <a:pt x="1016590" y="0"/>
                      <a:pt x="1283068" y="-10947"/>
                      <a:pt x="1549545" y="-32842"/>
                    </a:cubicBezTo>
                    <a:lnTo>
                      <a:pt x="1549545" y="-32842"/>
                    </a:lnTo>
                    <a:cubicBezTo>
                      <a:pt x="1516666" y="144605"/>
                      <a:pt x="1500226" y="322052"/>
                      <a:pt x="1500226" y="499499"/>
                    </a:cubicBezTo>
                    <a:lnTo>
                      <a:pt x="1500226" y="499499"/>
                    </a:lnTo>
                    <a:cubicBezTo>
                      <a:pt x="1500226" y="775364"/>
                      <a:pt x="1164388" y="998997"/>
                      <a:pt x="750113" y="998998"/>
                    </a:cubicBezTo>
                    <a:cubicBezTo>
                      <a:pt x="335837" y="998998"/>
                      <a:pt x="0" y="775364"/>
                      <a:pt x="0" y="499499"/>
                    </a:cubicBezTo>
                    <a:cubicBezTo>
                      <a:pt x="-1" y="499498"/>
                      <a:pt x="0" y="499498"/>
                      <a:pt x="0" y="499498"/>
                    </a:cubicBezTo>
                    <a:close/>
                  </a:path>
                </a:pathLst>
              </a:custGeom>
              <a:gradFill rotWithShape="1">
                <a:gsLst>
                  <a:gs pos="0">
                    <a:srgbClr val="FFBE86"/>
                  </a:gs>
                  <a:gs pos="35001">
                    <a:srgbClr val="FFD0AA"/>
                  </a:gs>
                  <a:gs pos="100000">
                    <a:srgbClr val="FFEBDB"/>
                  </a:gs>
                </a:gsLst>
                <a:lin ang="16200000" scaled="1"/>
              </a:gradFill>
              <a:ln w="9525" algn="ctr">
                <a:solidFill>
                  <a:srgbClr val="F69240"/>
                </a:solidFill>
                <a:miter lim="800000"/>
                <a:headEnd/>
                <a:tailEnd/>
              </a:ln>
              <a:effectLst>
                <a:outerShdw dist="20000" dir="5400000" rotWithShape="0">
                  <a:srgbClr val="000000">
                    <a:alpha val="37999"/>
                  </a:srgbClr>
                </a:outerShdw>
              </a:effectLst>
            </p:spPr>
            <p:txBody>
              <a:bodyPr rot="10800000" vert="eaVert" anchor="ctr"/>
              <a:lstStyle/>
              <a:p>
                <a:pPr algn="ctr">
                  <a:defRPr/>
                </a:pPr>
                <a:endParaRPr lang="ru-RU">
                  <a:latin typeface="Arial" charset="0"/>
                </a:endParaRPr>
              </a:p>
            </p:txBody>
          </p:sp>
          <p:sp>
            <p:nvSpPr>
              <p:cNvPr id="113" name="Капля 112"/>
              <p:cNvSpPr/>
              <p:nvPr/>
            </p:nvSpPr>
            <p:spPr>
              <a:xfrm rot="20554229">
                <a:off x="1866981" y="5677035"/>
                <a:ext cx="1061579" cy="689266"/>
              </a:xfrm>
              <a:prstGeom prst="teardrop">
                <a:avLst>
                  <a:gd name="adj" fmla="val 147476"/>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a:solidFill>
                    <a:schemeClr val="tx1"/>
                  </a:solidFill>
                  <a:latin typeface="Arial" charset="0"/>
                </a:endParaRPr>
              </a:p>
            </p:txBody>
          </p:sp>
        </p:grpSp>
        <p:grpSp>
          <p:nvGrpSpPr>
            <p:cNvPr id="88151" name="Группа 87"/>
            <p:cNvGrpSpPr>
              <a:grpSpLocks/>
            </p:cNvGrpSpPr>
            <p:nvPr/>
          </p:nvGrpSpPr>
          <p:grpSpPr bwMode="auto">
            <a:xfrm flipH="1">
              <a:off x="3143240" y="4929198"/>
              <a:ext cx="1633647" cy="1468795"/>
              <a:chOff x="1359934" y="4930545"/>
              <a:chExt cx="1633647" cy="1468795"/>
            </a:xfrm>
          </p:grpSpPr>
          <p:sp>
            <p:nvSpPr>
              <p:cNvPr id="110" name="Капля 109"/>
              <p:cNvSpPr/>
              <p:nvPr/>
            </p:nvSpPr>
            <p:spPr>
              <a:xfrm rot="1628316">
                <a:off x="1409778" y="4921272"/>
                <a:ext cx="1481787" cy="1003362"/>
              </a:xfrm>
              <a:prstGeom prst="teardrop">
                <a:avLst>
                  <a:gd name="adj" fmla="val 106575"/>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a:solidFill>
                    <a:schemeClr val="tx1"/>
                  </a:solidFill>
                  <a:latin typeface="Arial" charset="0"/>
                </a:endParaRPr>
              </a:p>
            </p:txBody>
          </p:sp>
          <p:sp>
            <p:nvSpPr>
              <p:cNvPr id="111" name="Капля 110"/>
              <p:cNvSpPr/>
              <p:nvPr/>
            </p:nvSpPr>
            <p:spPr>
              <a:xfrm rot="20554229">
                <a:off x="1973623" y="5703564"/>
                <a:ext cx="1056051" cy="684905"/>
              </a:xfrm>
              <a:prstGeom prst="teardrop">
                <a:avLst>
                  <a:gd name="adj" fmla="val 147476"/>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a:solidFill>
                    <a:schemeClr val="tx1"/>
                  </a:solidFill>
                  <a:latin typeface="Arial" charset="0"/>
                </a:endParaRPr>
              </a:p>
            </p:txBody>
          </p:sp>
        </p:grpSp>
        <p:grpSp>
          <p:nvGrpSpPr>
            <p:cNvPr id="88152" name="Овал 102"/>
            <p:cNvGrpSpPr>
              <a:grpSpLocks/>
            </p:cNvGrpSpPr>
            <p:nvPr/>
          </p:nvGrpSpPr>
          <p:grpSpPr bwMode="auto">
            <a:xfrm rot="-1200014">
              <a:off x="2661075" y="5004707"/>
              <a:ext cx="870494" cy="1139121"/>
              <a:chOff x="1139952" y="2237232"/>
              <a:chExt cx="249936" cy="414528"/>
            </a:xfrm>
          </p:grpSpPr>
          <p:pic>
            <p:nvPicPr>
              <p:cNvPr id="88159" name="Овал 102"/>
              <p:cNvPicPr>
                <a:picLocks noChangeArrowheads="1"/>
              </p:cNvPicPr>
              <p:nvPr/>
            </p:nvPicPr>
            <p:blipFill>
              <a:blip r:embed="rId3"/>
              <a:srcRect/>
              <a:stretch>
                <a:fillRect/>
              </a:stretch>
            </p:blipFill>
            <p:spPr bwMode="auto">
              <a:xfrm>
                <a:off x="1139952" y="2237232"/>
                <a:ext cx="249936" cy="414528"/>
              </a:xfrm>
              <a:prstGeom prst="rect">
                <a:avLst/>
              </a:prstGeom>
              <a:noFill/>
              <a:ln w="9525">
                <a:noFill/>
                <a:miter lim="800000"/>
                <a:headEnd/>
                <a:tailEnd/>
              </a:ln>
            </p:spPr>
          </p:pic>
          <p:sp>
            <p:nvSpPr>
              <p:cNvPr id="88160" name="Text Box 89"/>
              <p:cNvSpPr txBox="1">
                <a:spLocks noChangeArrowheads="1"/>
              </p:cNvSpPr>
              <p:nvPr/>
            </p:nvSpPr>
            <p:spPr bwMode="auto">
              <a:xfrm rot="1200014">
                <a:off x="1238453" y="2306639"/>
                <a:ext cx="58015" cy="220587"/>
              </a:xfrm>
              <a:prstGeom prst="rect">
                <a:avLst/>
              </a:prstGeom>
              <a:noFill/>
              <a:ln w="9525">
                <a:noFill/>
                <a:miter lim="800000"/>
                <a:headEnd/>
                <a:tailEnd/>
              </a:ln>
            </p:spPr>
            <p:txBody>
              <a:bodyPr anchor="ctr"/>
              <a:lstStyle/>
              <a:p>
                <a:pPr algn="ctr"/>
                <a:endParaRPr lang="bg-BG">
                  <a:latin typeface="Arial" charset="0"/>
                </a:endParaRPr>
              </a:p>
            </p:txBody>
          </p:sp>
        </p:grpSp>
        <p:sp>
          <p:nvSpPr>
            <p:cNvPr id="104" name="Овал 103"/>
            <p:cNvSpPr/>
            <p:nvPr/>
          </p:nvSpPr>
          <p:spPr>
            <a:xfrm>
              <a:off x="1771879" y="5064330"/>
              <a:ext cx="287511" cy="28355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5" name="Овал 104"/>
            <p:cNvSpPr/>
            <p:nvPr/>
          </p:nvSpPr>
          <p:spPr>
            <a:xfrm>
              <a:off x="4046079" y="5071249"/>
              <a:ext cx="281980" cy="28355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6" name="Овал 105"/>
            <p:cNvSpPr/>
            <p:nvPr/>
          </p:nvSpPr>
          <p:spPr>
            <a:xfrm>
              <a:off x="2178004" y="5343504"/>
              <a:ext cx="215635" cy="14395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7" name="Овал 106"/>
            <p:cNvSpPr/>
            <p:nvPr/>
          </p:nvSpPr>
          <p:spPr>
            <a:xfrm>
              <a:off x="3675614" y="5350606"/>
              <a:ext cx="210104" cy="14395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solidFill>
                  <a:schemeClr val="tx1"/>
                </a:solidFill>
                <a:latin typeface="Arial" charset="0"/>
              </a:endParaRPr>
            </a:p>
          </p:txBody>
        </p:sp>
        <p:sp>
          <p:nvSpPr>
            <p:cNvPr id="108" name="Овал 107"/>
            <p:cNvSpPr/>
            <p:nvPr/>
          </p:nvSpPr>
          <p:spPr>
            <a:xfrm>
              <a:off x="2546209" y="5924843"/>
              <a:ext cx="215631" cy="143959"/>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schemeClr val="tx1"/>
                </a:solidFill>
                <a:latin typeface="Arial" charset="0"/>
              </a:endParaRPr>
            </a:p>
          </p:txBody>
        </p:sp>
        <p:sp>
          <p:nvSpPr>
            <p:cNvPr id="109" name="Овал 108"/>
            <p:cNvSpPr/>
            <p:nvPr/>
          </p:nvSpPr>
          <p:spPr>
            <a:xfrm>
              <a:off x="3250997" y="5922066"/>
              <a:ext cx="215631" cy="143962"/>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schemeClr val="tx1"/>
                </a:solidFill>
                <a:latin typeface="Arial" charset="0"/>
              </a:endParaRPr>
            </a:p>
          </p:txBody>
        </p:sp>
      </p:grpSp>
      <p:pic>
        <p:nvPicPr>
          <p:cNvPr id="88067" name="Picture 7" descr="H:\Documents and Settings\Aida\Рабочий стол\НОвая ГРАФИКА сборник\КАРТИНКИ СБОРНИК_ школьные\__Flo15.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flipH="1">
            <a:off x="5357813" y="3929063"/>
            <a:ext cx="739775" cy="1182687"/>
          </a:xfrm>
          <a:prstGeom prst="rect">
            <a:avLst/>
          </a:prstGeom>
          <a:noFill/>
          <a:ln w="9525">
            <a:noFill/>
            <a:miter lim="800000"/>
            <a:headEnd/>
            <a:tailEnd/>
          </a:ln>
        </p:spPr>
      </p:pic>
      <p:sp>
        <p:nvSpPr>
          <p:cNvPr id="88068" name="AutoShape 2"/>
          <p:cNvSpPr>
            <a:spLocks noChangeArrowheads="1"/>
          </p:cNvSpPr>
          <p:nvPr/>
        </p:nvSpPr>
        <p:spPr bwMode="auto">
          <a:xfrm>
            <a:off x="2051050" y="188913"/>
            <a:ext cx="2089150" cy="720725"/>
          </a:xfrm>
          <a:prstGeom prst="cloudCallout">
            <a:avLst>
              <a:gd name="adj1" fmla="val -46810"/>
              <a:gd name="adj2" fmla="val 29736"/>
            </a:avLst>
          </a:prstGeom>
          <a:solidFill>
            <a:srgbClr val="CCECFF"/>
          </a:solidFill>
          <a:ln w="9525">
            <a:solidFill>
              <a:schemeClr val="tx1"/>
            </a:solidFill>
            <a:round/>
            <a:headEnd/>
            <a:tailEnd/>
          </a:ln>
        </p:spPr>
        <p:txBody>
          <a:bodyPr/>
          <a:lstStyle/>
          <a:p>
            <a:pPr algn="ctr"/>
            <a:endParaRPr lang="bg-BG">
              <a:latin typeface="Arial" charset="0"/>
            </a:endParaRPr>
          </a:p>
        </p:txBody>
      </p:sp>
      <p:pic>
        <p:nvPicPr>
          <p:cNvPr id="88069" name="Picture 9" descr="H:\Documents and Settings\Aida\Рабочий стол\НОвая ГРАФИКА сборник\КАРТИНКИ СБОРНИК_ школьные\__SUN2.gif"/>
          <p:cNvPicPr>
            <a:picLocks noChangeAspect="1" noChangeArrowheads="1" noCrop="1"/>
          </p:cNvPicPr>
          <p:nvPr/>
        </p:nvPicPr>
        <p:blipFill>
          <a:blip r:embed="rId5"/>
          <a:srcRect/>
          <a:stretch>
            <a:fillRect/>
          </a:stretch>
        </p:blipFill>
        <p:spPr bwMode="auto">
          <a:xfrm>
            <a:off x="-684213" y="0"/>
            <a:ext cx="4143376" cy="1247775"/>
          </a:xfrm>
          <a:prstGeom prst="rect">
            <a:avLst/>
          </a:prstGeom>
          <a:noFill/>
          <a:ln w="9525">
            <a:noFill/>
            <a:miter lim="800000"/>
            <a:headEnd/>
            <a:tailEnd/>
          </a:ln>
        </p:spPr>
      </p:pic>
      <p:grpSp>
        <p:nvGrpSpPr>
          <p:cNvPr id="88070" name="Группа 70"/>
          <p:cNvGrpSpPr>
            <a:grpSpLocks/>
          </p:cNvGrpSpPr>
          <p:nvPr/>
        </p:nvGrpSpPr>
        <p:grpSpPr bwMode="auto">
          <a:xfrm flipH="1">
            <a:off x="2339975" y="4437063"/>
            <a:ext cx="1143000" cy="1285875"/>
            <a:chOff x="894910" y="4634526"/>
            <a:chExt cx="1655983" cy="1627020"/>
          </a:xfrm>
        </p:grpSpPr>
        <p:sp>
          <p:nvSpPr>
            <p:cNvPr id="72" name="Капля 71"/>
            <p:cNvSpPr>
              <a:spLocks noChangeArrowheads="1"/>
            </p:cNvSpPr>
            <p:nvPr/>
          </p:nvSpPr>
          <p:spPr bwMode="auto">
            <a:xfrm rot="-3399455">
              <a:off x="1393963" y="5583011"/>
              <a:ext cx="713077" cy="643993"/>
            </a:xfrm>
            <a:custGeom>
              <a:avLst/>
              <a:gdLst>
                <a:gd name="T0" fmla="*/ 713077 w 713077"/>
                <a:gd name="T1" fmla="*/ 321997 h 643993"/>
                <a:gd name="T2" fmla="*/ 608649 w 713077"/>
                <a:gd name="T3" fmla="*/ 549682 h 643993"/>
                <a:gd name="T4" fmla="*/ 356539 w 713077"/>
                <a:gd name="T5" fmla="*/ 643993 h 643993"/>
                <a:gd name="T6" fmla="*/ 104428 w 713077"/>
                <a:gd name="T7" fmla="*/ 549682 h 643993"/>
                <a:gd name="T8" fmla="*/ 0 w 713077"/>
                <a:gd name="T9" fmla="*/ 321997 h 643993"/>
                <a:gd name="T10" fmla="*/ 104428 w 713077"/>
                <a:gd name="T11" fmla="*/ 94311 h 643993"/>
                <a:gd name="T12" fmla="*/ 356539 w 713077"/>
                <a:gd name="T13" fmla="*/ 0 h 643993"/>
                <a:gd name="T14" fmla="*/ 713077 w 713077"/>
                <a:gd name="T15" fmla="*/ 0 h 64399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28 w 713077"/>
                <a:gd name="T25" fmla="*/ 94311 h 643993"/>
                <a:gd name="T26" fmla="*/ 608649 w 713077"/>
                <a:gd name="T27" fmla="*/ 549682 h 6439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077" h="643993">
                  <a:moveTo>
                    <a:pt x="0" y="321997"/>
                  </a:moveTo>
                  <a:lnTo>
                    <a:pt x="0" y="321997"/>
                  </a:lnTo>
                  <a:cubicBezTo>
                    <a:pt x="0" y="144162"/>
                    <a:pt x="159627" y="0"/>
                    <a:pt x="356539" y="0"/>
                  </a:cubicBezTo>
                  <a:cubicBezTo>
                    <a:pt x="356539" y="0"/>
                    <a:pt x="356539" y="0"/>
                    <a:pt x="356539" y="0"/>
                  </a:cubicBezTo>
                  <a:cubicBezTo>
                    <a:pt x="475384" y="0"/>
                    <a:pt x="594230" y="0"/>
                    <a:pt x="713077" y="0"/>
                  </a:cubicBezTo>
                  <a:lnTo>
                    <a:pt x="713077" y="0"/>
                  </a:lnTo>
                  <a:cubicBezTo>
                    <a:pt x="713077" y="107332"/>
                    <a:pt x="713077" y="214664"/>
                    <a:pt x="713077" y="321997"/>
                  </a:cubicBezTo>
                  <a:lnTo>
                    <a:pt x="713077" y="321997"/>
                  </a:lnTo>
                  <a:cubicBezTo>
                    <a:pt x="713077" y="499831"/>
                    <a:pt x="553449" y="643993"/>
                    <a:pt x="356538" y="643994"/>
                  </a:cubicBezTo>
                  <a:cubicBezTo>
                    <a:pt x="159626" y="643994"/>
                    <a:pt x="-1" y="499831"/>
                    <a:pt x="-1" y="32199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vert="eaVert" anchor="ctr"/>
            <a:lstStyle/>
            <a:p>
              <a:pPr algn="ctr">
                <a:defRPr/>
              </a:pPr>
              <a:endParaRPr lang="ru-RU">
                <a:latin typeface="Arial" charset="0"/>
              </a:endParaRPr>
            </a:p>
          </p:txBody>
        </p:sp>
        <p:sp>
          <p:nvSpPr>
            <p:cNvPr id="73" name="Капля 72"/>
            <p:cNvSpPr>
              <a:spLocks noChangeArrowheads="1"/>
            </p:cNvSpPr>
            <p:nvPr/>
          </p:nvSpPr>
          <p:spPr bwMode="auto">
            <a:xfrm rot="-8219525">
              <a:off x="1837900" y="5231099"/>
              <a:ext cx="712993" cy="642773"/>
            </a:xfrm>
            <a:custGeom>
              <a:avLst/>
              <a:gdLst>
                <a:gd name="T0" fmla="*/ 712993 w 712993"/>
                <a:gd name="T1" fmla="*/ 321387 h 642773"/>
                <a:gd name="T2" fmla="*/ 608578 w 712993"/>
                <a:gd name="T3" fmla="*/ 548641 h 642773"/>
                <a:gd name="T4" fmla="*/ 356497 w 712993"/>
                <a:gd name="T5" fmla="*/ 642773 h 642773"/>
                <a:gd name="T6" fmla="*/ 104415 w 712993"/>
                <a:gd name="T7" fmla="*/ 548641 h 642773"/>
                <a:gd name="T8" fmla="*/ 0 w 712993"/>
                <a:gd name="T9" fmla="*/ 321387 h 642773"/>
                <a:gd name="T10" fmla="*/ 104415 w 712993"/>
                <a:gd name="T11" fmla="*/ 94132 h 642773"/>
                <a:gd name="T12" fmla="*/ 356497 w 712993"/>
                <a:gd name="T13" fmla="*/ 0 h 642773"/>
                <a:gd name="T14" fmla="*/ 712993 w 712993"/>
                <a:gd name="T15" fmla="*/ 0 h 64277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15 w 712993"/>
                <a:gd name="T25" fmla="*/ 94132 h 642773"/>
                <a:gd name="T26" fmla="*/ 608578 w 712993"/>
                <a:gd name="T27" fmla="*/ 548641 h 6427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2993" h="642773">
                  <a:moveTo>
                    <a:pt x="0" y="321387"/>
                  </a:moveTo>
                  <a:lnTo>
                    <a:pt x="0" y="321387"/>
                  </a:lnTo>
                  <a:cubicBezTo>
                    <a:pt x="0" y="143889"/>
                    <a:pt x="159609" y="0"/>
                    <a:pt x="356497" y="0"/>
                  </a:cubicBezTo>
                  <a:cubicBezTo>
                    <a:pt x="356497" y="0"/>
                    <a:pt x="356497" y="0"/>
                    <a:pt x="356497" y="0"/>
                  </a:cubicBezTo>
                  <a:cubicBezTo>
                    <a:pt x="475328" y="0"/>
                    <a:pt x="594160" y="0"/>
                    <a:pt x="712993" y="0"/>
                  </a:cubicBezTo>
                  <a:lnTo>
                    <a:pt x="712993" y="0"/>
                  </a:lnTo>
                  <a:cubicBezTo>
                    <a:pt x="712993" y="107129"/>
                    <a:pt x="712993" y="214258"/>
                    <a:pt x="712993" y="321387"/>
                  </a:cubicBezTo>
                  <a:lnTo>
                    <a:pt x="712993" y="321387"/>
                  </a:lnTo>
                  <a:cubicBezTo>
                    <a:pt x="712993" y="498884"/>
                    <a:pt x="553383" y="642773"/>
                    <a:pt x="356496" y="642774"/>
                  </a:cubicBezTo>
                  <a:cubicBezTo>
                    <a:pt x="159608" y="642774"/>
                    <a:pt x="-1" y="498884"/>
                    <a:pt x="-1" y="32138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74" name="Капля 73"/>
            <p:cNvSpPr/>
            <p:nvPr/>
          </p:nvSpPr>
          <p:spPr>
            <a:xfrm rot="434660">
              <a:off x="894910" y="5327515"/>
              <a:ext cx="712993" cy="644783"/>
            </a:xfrm>
            <a:prstGeom prst="teardrop">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a:solidFill>
                  <a:schemeClr val="tx1"/>
                </a:solidFill>
                <a:latin typeface="Arial" charset="0"/>
              </a:endParaRPr>
            </a:p>
          </p:txBody>
        </p:sp>
        <p:sp>
          <p:nvSpPr>
            <p:cNvPr id="75" name="Капля 74"/>
            <p:cNvSpPr>
              <a:spLocks noChangeArrowheads="1"/>
            </p:cNvSpPr>
            <p:nvPr/>
          </p:nvSpPr>
          <p:spPr bwMode="auto">
            <a:xfrm rot="9035771">
              <a:off x="1612503" y="4634526"/>
              <a:ext cx="712993" cy="642773"/>
            </a:xfrm>
            <a:custGeom>
              <a:avLst/>
              <a:gdLst>
                <a:gd name="T0" fmla="*/ 712993 w 712993"/>
                <a:gd name="T1" fmla="*/ 321387 h 642773"/>
                <a:gd name="T2" fmla="*/ 608578 w 712993"/>
                <a:gd name="T3" fmla="*/ 548641 h 642773"/>
                <a:gd name="T4" fmla="*/ 356497 w 712993"/>
                <a:gd name="T5" fmla="*/ 642773 h 642773"/>
                <a:gd name="T6" fmla="*/ 104415 w 712993"/>
                <a:gd name="T7" fmla="*/ 548641 h 642773"/>
                <a:gd name="T8" fmla="*/ 0 w 712993"/>
                <a:gd name="T9" fmla="*/ 321387 h 642773"/>
                <a:gd name="T10" fmla="*/ 104415 w 712993"/>
                <a:gd name="T11" fmla="*/ 94132 h 642773"/>
                <a:gd name="T12" fmla="*/ 356497 w 712993"/>
                <a:gd name="T13" fmla="*/ 0 h 642773"/>
                <a:gd name="T14" fmla="*/ 712993 w 712993"/>
                <a:gd name="T15" fmla="*/ 0 h 64277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15 w 712993"/>
                <a:gd name="T25" fmla="*/ 94132 h 642773"/>
                <a:gd name="T26" fmla="*/ 608578 w 712993"/>
                <a:gd name="T27" fmla="*/ 548641 h 6427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2993" h="642773">
                  <a:moveTo>
                    <a:pt x="0" y="321387"/>
                  </a:moveTo>
                  <a:lnTo>
                    <a:pt x="0" y="321387"/>
                  </a:lnTo>
                  <a:cubicBezTo>
                    <a:pt x="0" y="143889"/>
                    <a:pt x="159609" y="0"/>
                    <a:pt x="356497" y="0"/>
                  </a:cubicBezTo>
                  <a:cubicBezTo>
                    <a:pt x="356497" y="0"/>
                    <a:pt x="356497" y="0"/>
                    <a:pt x="356497" y="0"/>
                  </a:cubicBezTo>
                  <a:cubicBezTo>
                    <a:pt x="475328" y="0"/>
                    <a:pt x="594160" y="0"/>
                    <a:pt x="712993" y="0"/>
                  </a:cubicBezTo>
                  <a:lnTo>
                    <a:pt x="712993" y="0"/>
                  </a:lnTo>
                  <a:cubicBezTo>
                    <a:pt x="712993" y="107129"/>
                    <a:pt x="712993" y="214258"/>
                    <a:pt x="712993" y="321387"/>
                  </a:cubicBezTo>
                  <a:lnTo>
                    <a:pt x="712993" y="321387"/>
                  </a:lnTo>
                  <a:cubicBezTo>
                    <a:pt x="712993" y="498884"/>
                    <a:pt x="553383" y="642773"/>
                    <a:pt x="356496" y="642774"/>
                  </a:cubicBezTo>
                  <a:cubicBezTo>
                    <a:pt x="159608" y="642774"/>
                    <a:pt x="-1" y="498884"/>
                    <a:pt x="-1" y="32138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76" name="Капля 75"/>
            <p:cNvSpPr>
              <a:spLocks noChangeArrowheads="1"/>
            </p:cNvSpPr>
            <p:nvPr/>
          </p:nvSpPr>
          <p:spPr bwMode="auto">
            <a:xfrm rot="4764071">
              <a:off x="954667" y="4731337"/>
              <a:ext cx="713077" cy="643993"/>
            </a:xfrm>
            <a:custGeom>
              <a:avLst/>
              <a:gdLst>
                <a:gd name="T0" fmla="*/ 713077 w 713077"/>
                <a:gd name="T1" fmla="*/ 321997 h 643993"/>
                <a:gd name="T2" fmla="*/ 608649 w 713077"/>
                <a:gd name="T3" fmla="*/ 549682 h 643993"/>
                <a:gd name="T4" fmla="*/ 356539 w 713077"/>
                <a:gd name="T5" fmla="*/ 643993 h 643993"/>
                <a:gd name="T6" fmla="*/ 104428 w 713077"/>
                <a:gd name="T7" fmla="*/ 549682 h 643993"/>
                <a:gd name="T8" fmla="*/ 0 w 713077"/>
                <a:gd name="T9" fmla="*/ 321997 h 643993"/>
                <a:gd name="T10" fmla="*/ 104428 w 713077"/>
                <a:gd name="T11" fmla="*/ 94311 h 643993"/>
                <a:gd name="T12" fmla="*/ 356539 w 713077"/>
                <a:gd name="T13" fmla="*/ 0 h 643993"/>
                <a:gd name="T14" fmla="*/ 713077 w 713077"/>
                <a:gd name="T15" fmla="*/ 0 h 64399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104428 w 713077"/>
                <a:gd name="T25" fmla="*/ 94311 h 643993"/>
                <a:gd name="T26" fmla="*/ 608649 w 713077"/>
                <a:gd name="T27" fmla="*/ 549682 h 6439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077" h="643993">
                  <a:moveTo>
                    <a:pt x="0" y="321997"/>
                  </a:moveTo>
                  <a:lnTo>
                    <a:pt x="0" y="321997"/>
                  </a:lnTo>
                  <a:cubicBezTo>
                    <a:pt x="0" y="144162"/>
                    <a:pt x="159627" y="0"/>
                    <a:pt x="356539" y="0"/>
                  </a:cubicBezTo>
                  <a:cubicBezTo>
                    <a:pt x="356539" y="0"/>
                    <a:pt x="356539" y="0"/>
                    <a:pt x="356539" y="0"/>
                  </a:cubicBezTo>
                  <a:cubicBezTo>
                    <a:pt x="475384" y="0"/>
                    <a:pt x="594230" y="0"/>
                    <a:pt x="713077" y="0"/>
                  </a:cubicBezTo>
                  <a:lnTo>
                    <a:pt x="713077" y="0"/>
                  </a:lnTo>
                  <a:cubicBezTo>
                    <a:pt x="713077" y="107332"/>
                    <a:pt x="713077" y="214664"/>
                    <a:pt x="713077" y="321997"/>
                  </a:cubicBezTo>
                  <a:lnTo>
                    <a:pt x="713077" y="321997"/>
                  </a:lnTo>
                  <a:cubicBezTo>
                    <a:pt x="713077" y="499831"/>
                    <a:pt x="553449" y="643993"/>
                    <a:pt x="356538" y="643994"/>
                  </a:cubicBezTo>
                  <a:cubicBezTo>
                    <a:pt x="159626" y="643994"/>
                    <a:pt x="-1" y="499831"/>
                    <a:pt x="-1" y="321997"/>
                  </a:cubicBezTo>
                  <a:close/>
                </a:path>
              </a:pathLst>
            </a:cu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vert="eaVert" anchor="ctr"/>
            <a:lstStyle/>
            <a:p>
              <a:pPr algn="ctr">
                <a:defRPr/>
              </a:pPr>
              <a:endParaRPr lang="ru-RU">
                <a:latin typeface="Arial" charset="0"/>
              </a:endParaRPr>
            </a:p>
          </p:txBody>
        </p:sp>
        <p:sp>
          <p:nvSpPr>
            <p:cNvPr id="77" name="Овал 76"/>
            <p:cNvSpPr/>
            <p:nvPr/>
          </p:nvSpPr>
          <p:spPr>
            <a:xfrm>
              <a:off x="1428505" y="5142718"/>
              <a:ext cx="572693" cy="572471"/>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ru-RU">
                <a:solidFill>
                  <a:schemeClr val="tx1"/>
                </a:solidFill>
                <a:latin typeface="Arial" charset="0"/>
              </a:endParaRPr>
            </a:p>
          </p:txBody>
        </p:sp>
      </p:grpSp>
      <p:pic>
        <p:nvPicPr>
          <p:cNvPr id="88071" name="Picture 3" descr="C:\Documents and Settings\Класс\Мои документы\Кузнецова\анимашки\4.gif"/>
          <p:cNvPicPr>
            <a:picLocks noChangeAspect="1" noChangeArrowheads="1" noCrop="1"/>
          </p:cNvPicPr>
          <p:nvPr/>
        </p:nvPicPr>
        <p:blipFill>
          <a:blip r:embed="rId6"/>
          <a:srcRect/>
          <a:stretch>
            <a:fillRect/>
          </a:stretch>
        </p:blipFill>
        <p:spPr bwMode="auto">
          <a:xfrm>
            <a:off x="7667625" y="2997200"/>
            <a:ext cx="1190625" cy="1406525"/>
          </a:xfrm>
          <a:prstGeom prst="rect">
            <a:avLst/>
          </a:prstGeom>
          <a:noFill/>
          <a:ln w="9525">
            <a:noFill/>
            <a:miter lim="800000"/>
            <a:headEnd/>
            <a:tailEnd/>
          </a:ln>
        </p:spPr>
      </p:pic>
      <p:grpSp>
        <p:nvGrpSpPr>
          <p:cNvPr id="88072" name="Группа 8"/>
          <p:cNvGrpSpPr>
            <a:grpSpLocks/>
          </p:cNvGrpSpPr>
          <p:nvPr/>
        </p:nvGrpSpPr>
        <p:grpSpPr bwMode="auto">
          <a:xfrm>
            <a:off x="1763713" y="692150"/>
            <a:ext cx="1500187" cy="3505200"/>
            <a:chOff x="714348" y="0"/>
            <a:chExt cx="2571768" cy="5786454"/>
          </a:xfrm>
        </p:grpSpPr>
        <p:pic>
          <p:nvPicPr>
            <p:cNvPr id="88142" name="Прямоугольник 7"/>
            <p:cNvPicPr>
              <a:picLocks noChangeArrowheads="1"/>
            </p:cNvPicPr>
            <p:nvPr/>
          </p:nvPicPr>
          <p:blipFill>
            <a:blip r:embed="rId7"/>
            <a:srcRect/>
            <a:stretch>
              <a:fillRect/>
            </a:stretch>
          </p:blipFill>
          <p:spPr bwMode="auto">
            <a:xfrm>
              <a:off x="637820" y="2782110"/>
              <a:ext cx="2894750" cy="3481936"/>
            </a:xfrm>
            <a:prstGeom prst="rect">
              <a:avLst/>
            </a:prstGeom>
            <a:noFill/>
            <a:ln w="9525">
              <a:noFill/>
              <a:miter lim="800000"/>
              <a:headEnd/>
              <a:tailEnd/>
            </a:ln>
          </p:spPr>
        </p:pic>
        <p:sp>
          <p:nvSpPr>
            <p:cNvPr id="4" name="Облако 6"/>
            <p:cNvSpPr/>
            <p:nvPr/>
          </p:nvSpPr>
          <p:spPr>
            <a:xfrm>
              <a:off x="714348" y="0"/>
              <a:ext cx="2571768" cy="3501224"/>
            </a:xfrm>
            <a:prstGeom prst="cloud">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0C6817"/>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a:p>
          </p:txBody>
        </p:sp>
      </p:grpSp>
      <p:pic>
        <p:nvPicPr>
          <p:cNvPr id="88073" name="Picture 3" descr="H:\Documents and Settings\Aida\Рабочий стол\НОвая ГРАФИКА сборник\КАРТИНКИ СБОРНИК_ школьные\__Flo20.gif"/>
          <p:cNvPicPr>
            <a:picLocks noChangeAspect="1" noChangeArrowheads="1" noCrop="1"/>
          </p:cNvPicPr>
          <p:nvPr/>
        </p:nvPicPr>
        <p:blipFill>
          <a:blip r:embed="rId8"/>
          <a:srcRect/>
          <a:stretch>
            <a:fillRect/>
          </a:stretch>
        </p:blipFill>
        <p:spPr bwMode="auto">
          <a:xfrm>
            <a:off x="3694113" y="5786438"/>
            <a:ext cx="715962" cy="500062"/>
          </a:xfrm>
          <a:prstGeom prst="rect">
            <a:avLst/>
          </a:prstGeom>
          <a:noFill/>
          <a:ln w="9525">
            <a:noFill/>
            <a:miter lim="800000"/>
            <a:headEnd/>
            <a:tailEnd/>
          </a:ln>
        </p:spPr>
      </p:pic>
      <p:pic>
        <p:nvPicPr>
          <p:cNvPr id="88074" name="Picture 6" descr="H:\Documents and Settings\Aida\Рабочий стол\НОвая ГРАФИКА сборник\КАРТИНКИ СБОРНИК_ школьные\__Flo15.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a:off x="7572375" y="5286375"/>
            <a:ext cx="742950" cy="981075"/>
          </a:xfrm>
          <a:prstGeom prst="rect">
            <a:avLst/>
          </a:prstGeom>
          <a:noFill/>
          <a:ln w="9525">
            <a:noFill/>
            <a:miter lim="800000"/>
            <a:headEnd/>
            <a:tailEnd/>
          </a:ln>
        </p:spPr>
      </p:pic>
      <p:pic>
        <p:nvPicPr>
          <p:cNvPr id="88075" name="Picture 7" descr="H:\Documents and Settings\Aida\Рабочий стол\НОвая ГРАФИКА сборник\КАРТИНКИ СБОРНИК_ школьные\__Flo15.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flipH="1">
            <a:off x="1785938" y="5143500"/>
            <a:ext cx="739775" cy="1182688"/>
          </a:xfrm>
          <a:prstGeom prst="rect">
            <a:avLst/>
          </a:prstGeom>
          <a:noFill/>
          <a:ln w="9525">
            <a:noFill/>
            <a:miter lim="800000"/>
            <a:headEnd/>
            <a:tailEnd/>
          </a:ln>
        </p:spPr>
      </p:pic>
      <p:pic>
        <p:nvPicPr>
          <p:cNvPr id="88076" name="Picture 8" descr="H:\Documents and Settings\Aida\Рабочий стол\НОвая ГРАФИКА сборник\КАРТИНКИ СБОРНИК_ школьные\__Flo15.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flipH="1">
            <a:off x="500063" y="5357813"/>
            <a:ext cx="771525" cy="981075"/>
          </a:xfrm>
          <a:prstGeom prst="rect">
            <a:avLst/>
          </a:prstGeom>
          <a:noFill/>
          <a:ln w="9525">
            <a:noFill/>
            <a:miter lim="800000"/>
            <a:headEnd/>
            <a:tailEnd/>
          </a:ln>
        </p:spPr>
      </p:pic>
      <p:pic>
        <p:nvPicPr>
          <p:cNvPr id="88077" name="Picture 3" descr="H:\Documents and Settings\Aida\Рабочий стол\НОвая ГРАФИКА сборник\КАРТИНКИ СБОРНИК_ школьные\__Flo20.gif"/>
          <p:cNvPicPr>
            <a:picLocks noChangeAspect="1" noChangeArrowheads="1" noCrop="1"/>
          </p:cNvPicPr>
          <p:nvPr/>
        </p:nvPicPr>
        <p:blipFill>
          <a:blip r:embed="rId8"/>
          <a:srcRect/>
          <a:stretch>
            <a:fillRect/>
          </a:stretch>
        </p:blipFill>
        <p:spPr bwMode="auto">
          <a:xfrm>
            <a:off x="5357813" y="5715000"/>
            <a:ext cx="819150" cy="571500"/>
          </a:xfrm>
          <a:prstGeom prst="rect">
            <a:avLst/>
          </a:prstGeom>
          <a:noFill/>
          <a:ln w="9525">
            <a:noFill/>
            <a:miter lim="800000"/>
            <a:headEnd/>
            <a:tailEnd/>
          </a:ln>
        </p:spPr>
      </p:pic>
      <p:pic>
        <p:nvPicPr>
          <p:cNvPr id="88078" name="Picture 7" descr="H:\Documents and Settings\Aida\Рабочий стол\НОвая ГРАФИКА сборник\КАРТИНКИ СБОРНИК_ школьные\__Flo15.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flipH="1">
            <a:off x="3571875" y="4143375"/>
            <a:ext cx="739775" cy="1143000"/>
          </a:xfrm>
          <a:prstGeom prst="rect">
            <a:avLst/>
          </a:prstGeom>
          <a:noFill/>
          <a:ln w="9525">
            <a:noFill/>
            <a:miter lim="800000"/>
            <a:headEnd/>
            <a:tailEnd/>
          </a:ln>
        </p:spPr>
      </p:pic>
      <p:pic>
        <p:nvPicPr>
          <p:cNvPr id="88079" name="Picture 3" descr="H:\Documents and Settings\Aida\Рабочий стол\НОвая ГРАФИКА сборник\КАРТИНКИ СБОРНИК_ школьные\__Flo20.gif"/>
          <p:cNvPicPr>
            <a:picLocks noChangeAspect="1" noChangeArrowheads="1" noCrop="1"/>
          </p:cNvPicPr>
          <p:nvPr/>
        </p:nvPicPr>
        <p:blipFill>
          <a:blip r:embed="rId8"/>
          <a:srcRect/>
          <a:stretch>
            <a:fillRect/>
          </a:stretch>
        </p:blipFill>
        <p:spPr bwMode="auto">
          <a:xfrm>
            <a:off x="7143750" y="4214813"/>
            <a:ext cx="819150" cy="571500"/>
          </a:xfrm>
          <a:prstGeom prst="rect">
            <a:avLst/>
          </a:prstGeom>
          <a:noFill/>
          <a:ln w="9525">
            <a:noFill/>
            <a:miter lim="800000"/>
            <a:headEnd/>
            <a:tailEnd/>
          </a:ln>
        </p:spPr>
      </p:pic>
      <p:pic>
        <p:nvPicPr>
          <p:cNvPr id="88080" name="Picture 2" descr="H:\Documents and Settings\Aida\Рабочий стол\НОвая ГРАФИКА сборник\КАРТИНКИ СБОРНИК_ школьные\__Flo20.gif"/>
          <p:cNvPicPr>
            <a:picLocks noChangeAspect="1" noChangeArrowheads="1" noCrop="1"/>
          </p:cNvPicPr>
          <p:nvPr/>
        </p:nvPicPr>
        <p:blipFill>
          <a:blip r:embed="rId9"/>
          <a:srcRect/>
          <a:stretch>
            <a:fillRect/>
          </a:stretch>
        </p:blipFill>
        <p:spPr bwMode="auto">
          <a:xfrm>
            <a:off x="1187450" y="4652963"/>
            <a:ext cx="714375" cy="571500"/>
          </a:xfrm>
          <a:prstGeom prst="rect">
            <a:avLst/>
          </a:prstGeom>
          <a:noFill/>
          <a:ln w="9525">
            <a:noFill/>
            <a:miter lim="800000"/>
            <a:headEnd/>
            <a:tailEnd/>
          </a:ln>
        </p:spPr>
      </p:pic>
      <p:grpSp>
        <p:nvGrpSpPr>
          <p:cNvPr id="88081" name="Группа 43"/>
          <p:cNvGrpSpPr>
            <a:grpSpLocks/>
          </p:cNvGrpSpPr>
          <p:nvPr/>
        </p:nvGrpSpPr>
        <p:grpSpPr bwMode="auto">
          <a:xfrm>
            <a:off x="3995738" y="1484313"/>
            <a:ext cx="2143125" cy="2786062"/>
            <a:chOff x="5000628" y="3143248"/>
            <a:chExt cx="2500330" cy="2981226"/>
          </a:xfrm>
        </p:grpSpPr>
        <p:pic>
          <p:nvPicPr>
            <p:cNvPr id="88129" name="Прямоугольник 44"/>
            <p:cNvPicPr>
              <a:picLocks noChangeArrowheads="1"/>
            </p:cNvPicPr>
            <p:nvPr/>
          </p:nvPicPr>
          <p:blipFill>
            <a:blip r:embed="rId10"/>
            <a:srcRect/>
            <a:stretch>
              <a:fillRect/>
            </a:stretch>
          </p:blipFill>
          <p:spPr bwMode="auto">
            <a:xfrm>
              <a:off x="5459577" y="4503366"/>
              <a:ext cx="1685556" cy="1911246"/>
            </a:xfrm>
            <a:prstGeom prst="rect">
              <a:avLst/>
            </a:prstGeom>
            <a:noFill/>
            <a:ln w="9525">
              <a:noFill/>
              <a:miter lim="800000"/>
              <a:headEnd/>
              <a:tailEnd/>
            </a:ln>
          </p:spPr>
        </p:pic>
        <p:grpSp>
          <p:nvGrpSpPr>
            <p:cNvPr id="88130" name="Равнобедренный треугольник 45"/>
            <p:cNvGrpSpPr>
              <a:grpSpLocks/>
            </p:cNvGrpSpPr>
            <p:nvPr/>
          </p:nvGrpSpPr>
          <p:grpSpPr bwMode="auto">
            <a:xfrm>
              <a:off x="4926173" y="4320722"/>
              <a:ext cx="2638570" cy="1415497"/>
              <a:chOff x="3931920" y="2584704"/>
              <a:chExt cx="2261616" cy="1322832"/>
            </a:xfrm>
          </p:grpSpPr>
          <p:pic>
            <p:nvPicPr>
              <p:cNvPr id="88140" name="Равнобедренный треугольник 45"/>
              <p:cNvPicPr>
                <a:picLocks noChangeArrowheads="1"/>
              </p:cNvPicPr>
              <p:nvPr/>
            </p:nvPicPr>
            <p:blipFill>
              <a:blip r:embed="rId11"/>
              <a:srcRect/>
              <a:stretch>
                <a:fillRect/>
              </a:stretch>
            </p:blipFill>
            <p:spPr bwMode="auto">
              <a:xfrm>
                <a:off x="3931920" y="2584704"/>
                <a:ext cx="2261616" cy="1322832"/>
              </a:xfrm>
              <a:prstGeom prst="rect">
                <a:avLst/>
              </a:prstGeom>
              <a:noFill/>
              <a:ln w="9525">
                <a:noFill/>
                <a:miter lim="800000"/>
                <a:headEnd/>
                <a:tailEnd/>
              </a:ln>
            </p:spPr>
          </p:pic>
          <p:sp>
            <p:nvSpPr>
              <p:cNvPr id="88141" name="Text Box 67"/>
              <p:cNvSpPr txBox="1">
                <a:spLocks noChangeArrowheads="1"/>
              </p:cNvSpPr>
              <p:nvPr/>
            </p:nvSpPr>
            <p:spPr bwMode="auto">
              <a:xfrm>
                <a:off x="4531519" y="3220108"/>
                <a:ext cx="1071563" cy="600852"/>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nvGrpSpPr>
            <p:cNvPr id="88131" name="Равнобедренный треугольник 46"/>
            <p:cNvGrpSpPr>
              <a:grpSpLocks/>
            </p:cNvGrpSpPr>
            <p:nvPr/>
          </p:nvGrpSpPr>
          <p:grpSpPr bwMode="auto">
            <a:xfrm>
              <a:off x="5146647" y="3818449"/>
              <a:ext cx="2204735" cy="1271990"/>
              <a:chOff x="4120896" y="2115312"/>
              <a:chExt cx="1889760" cy="1188720"/>
            </a:xfrm>
          </p:grpSpPr>
          <p:pic>
            <p:nvPicPr>
              <p:cNvPr id="88138" name="Равнобедренный треугольник 46"/>
              <p:cNvPicPr>
                <a:picLocks noChangeArrowheads="1"/>
              </p:cNvPicPr>
              <p:nvPr/>
            </p:nvPicPr>
            <p:blipFill>
              <a:blip r:embed="rId12"/>
              <a:srcRect/>
              <a:stretch>
                <a:fillRect/>
              </a:stretch>
            </p:blipFill>
            <p:spPr bwMode="auto">
              <a:xfrm>
                <a:off x="4120896" y="2115312"/>
                <a:ext cx="1889760" cy="1188720"/>
              </a:xfrm>
              <a:prstGeom prst="rect">
                <a:avLst/>
              </a:prstGeom>
              <a:noFill/>
              <a:ln w="9525">
                <a:noFill/>
                <a:miter lim="800000"/>
                <a:headEnd/>
                <a:tailEnd/>
              </a:ln>
            </p:spPr>
          </p:pic>
          <p:sp>
            <p:nvSpPr>
              <p:cNvPr id="88139" name="Text Box 70"/>
              <p:cNvSpPr txBox="1">
                <a:spLocks noChangeArrowheads="1"/>
              </p:cNvSpPr>
              <p:nvPr/>
            </p:nvSpPr>
            <p:spPr bwMode="auto">
              <a:xfrm>
                <a:off x="4623367" y="2686018"/>
                <a:ext cx="887866" cy="534091"/>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nvGrpSpPr>
            <p:cNvPr id="88132" name="Равнобедренный треугольник 47"/>
            <p:cNvGrpSpPr>
              <a:grpSpLocks/>
            </p:cNvGrpSpPr>
            <p:nvPr/>
          </p:nvGrpSpPr>
          <p:grpSpPr bwMode="auto">
            <a:xfrm>
              <a:off x="5360008" y="3531435"/>
              <a:ext cx="1706892" cy="991500"/>
              <a:chOff x="4303776" y="1847088"/>
              <a:chExt cx="1463040" cy="926592"/>
            </a:xfrm>
          </p:grpSpPr>
          <p:pic>
            <p:nvPicPr>
              <p:cNvPr id="88136" name="Равнобедренный треугольник 47"/>
              <p:cNvPicPr>
                <a:picLocks noChangeArrowheads="1"/>
              </p:cNvPicPr>
              <p:nvPr/>
            </p:nvPicPr>
            <p:blipFill>
              <a:blip r:embed="rId13"/>
              <a:srcRect/>
              <a:stretch>
                <a:fillRect/>
              </a:stretch>
            </p:blipFill>
            <p:spPr bwMode="auto">
              <a:xfrm>
                <a:off x="4303776" y="1847088"/>
                <a:ext cx="1463040" cy="926592"/>
              </a:xfrm>
              <a:prstGeom prst="rect">
                <a:avLst/>
              </a:prstGeom>
              <a:noFill/>
              <a:ln w="9525">
                <a:noFill/>
                <a:miter lim="800000"/>
                <a:headEnd/>
                <a:tailEnd/>
              </a:ln>
            </p:spPr>
          </p:pic>
          <p:sp>
            <p:nvSpPr>
              <p:cNvPr id="88137" name="Text Box 73"/>
              <p:cNvSpPr txBox="1">
                <a:spLocks noChangeArrowheads="1"/>
              </p:cNvSpPr>
              <p:nvPr/>
            </p:nvSpPr>
            <p:spPr bwMode="auto">
              <a:xfrm>
                <a:off x="4699908" y="2285449"/>
                <a:ext cx="673553" cy="400568"/>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nvGrpSpPr>
            <p:cNvPr id="88133" name="Равнобедренный треугольник 48"/>
            <p:cNvGrpSpPr>
              <a:grpSpLocks/>
            </p:cNvGrpSpPr>
            <p:nvPr/>
          </p:nvGrpSpPr>
          <p:grpSpPr bwMode="auto">
            <a:xfrm>
              <a:off x="5573370" y="3100916"/>
              <a:ext cx="1280169" cy="919747"/>
              <a:chOff x="4486656" y="1444752"/>
              <a:chExt cx="1097280" cy="859536"/>
            </a:xfrm>
          </p:grpSpPr>
          <p:pic>
            <p:nvPicPr>
              <p:cNvPr id="88134" name="Равнобедренный треугольник 48"/>
              <p:cNvPicPr>
                <a:picLocks noChangeArrowheads="1"/>
              </p:cNvPicPr>
              <p:nvPr/>
            </p:nvPicPr>
            <p:blipFill>
              <a:blip r:embed="rId14"/>
              <a:srcRect/>
              <a:stretch>
                <a:fillRect/>
              </a:stretch>
            </p:blipFill>
            <p:spPr bwMode="auto">
              <a:xfrm>
                <a:off x="4486656" y="1444752"/>
                <a:ext cx="1097280" cy="859536"/>
              </a:xfrm>
              <a:prstGeom prst="rect">
                <a:avLst/>
              </a:prstGeom>
              <a:noFill/>
              <a:ln w="9525">
                <a:noFill/>
                <a:miter lim="800000"/>
                <a:headEnd/>
                <a:tailEnd/>
              </a:ln>
            </p:spPr>
          </p:pic>
          <p:sp>
            <p:nvSpPr>
              <p:cNvPr id="88135" name="Text Box 76"/>
              <p:cNvSpPr txBox="1">
                <a:spLocks noChangeArrowheads="1"/>
              </p:cNvSpPr>
              <p:nvPr/>
            </p:nvSpPr>
            <p:spPr bwMode="auto">
              <a:xfrm>
                <a:off x="4791756" y="1851501"/>
                <a:ext cx="489857" cy="367187"/>
              </a:xfrm>
              <a:prstGeom prst="rect">
                <a:avLst/>
              </a:prstGeom>
              <a:noFill/>
              <a:ln w="9525">
                <a:noFill/>
                <a:miter lim="800000"/>
                <a:headEnd/>
                <a:tailEnd/>
              </a:ln>
            </p:spPr>
            <p:txBody>
              <a:bodyPr anchor="ctr"/>
              <a:lstStyle/>
              <a:p>
                <a:pPr algn="ctr"/>
                <a:endParaRPr lang="bg-BG">
                  <a:solidFill>
                    <a:srgbClr val="FFFFFF"/>
                  </a:solidFill>
                  <a:latin typeface="Calibri" pitchFamily="34" charset="0"/>
                </a:endParaRPr>
              </a:p>
            </p:txBody>
          </p:sp>
        </p:grpSp>
      </p:grpSp>
      <p:pic>
        <p:nvPicPr>
          <p:cNvPr id="88082" name="Picture 2" descr="C:\Documents and Settings\Класс\Мои документы\2036.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580063" y="1341438"/>
            <a:ext cx="3149600" cy="3586162"/>
          </a:xfrm>
          <a:prstGeom prst="rect">
            <a:avLst/>
          </a:prstGeom>
          <a:noFill/>
          <a:ln w="9525">
            <a:noFill/>
            <a:miter lim="800000"/>
            <a:headEnd/>
            <a:tailEnd/>
          </a:ln>
        </p:spPr>
      </p:pic>
      <p:pic>
        <p:nvPicPr>
          <p:cNvPr id="88083" name="Picture 5" descr="C:\Documents and Settings\Класс\Мои документы\Кузнецова\анимашки\6.gif"/>
          <p:cNvPicPr>
            <a:picLocks noChangeAspect="1" noChangeArrowheads="1" noCrop="1"/>
          </p:cNvPicPr>
          <p:nvPr/>
        </p:nvPicPr>
        <p:blipFill>
          <a:blip r:embed="rId16"/>
          <a:srcRect/>
          <a:stretch>
            <a:fillRect/>
          </a:stretch>
        </p:blipFill>
        <p:spPr bwMode="auto">
          <a:xfrm rot="857053">
            <a:off x="900113" y="3068638"/>
            <a:ext cx="1717675" cy="1717675"/>
          </a:xfrm>
          <a:prstGeom prst="rect">
            <a:avLst/>
          </a:prstGeom>
          <a:noFill/>
          <a:ln w="9525">
            <a:noFill/>
            <a:miter lim="800000"/>
            <a:headEnd/>
            <a:tailEnd/>
          </a:ln>
        </p:spPr>
      </p:pic>
      <p:pic>
        <p:nvPicPr>
          <p:cNvPr id="88084" name="Picture 6" descr="C:\Documents and Settings\Класс\Мои документы\Кузнецова\анимашки\7.gif"/>
          <p:cNvPicPr>
            <a:picLocks noChangeAspect="1" noChangeArrowheads="1" noCrop="1"/>
          </p:cNvPicPr>
          <p:nvPr/>
        </p:nvPicPr>
        <p:blipFill>
          <a:blip r:embed="rId17"/>
          <a:srcRect/>
          <a:stretch>
            <a:fillRect/>
          </a:stretch>
        </p:blipFill>
        <p:spPr bwMode="auto">
          <a:xfrm>
            <a:off x="539750" y="4724400"/>
            <a:ext cx="1547813" cy="1547813"/>
          </a:xfrm>
          <a:prstGeom prst="rect">
            <a:avLst/>
          </a:prstGeom>
          <a:noFill/>
          <a:ln w="9525">
            <a:noFill/>
            <a:miter lim="800000"/>
            <a:headEnd/>
            <a:tailEnd/>
          </a:ln>
        </p:spPr>
      </p:pic>
      <p:pic>
        <p:nvPicPr>
          <p:cNvPr id="88085" name="Picture 4" descr="C:\Documents and Settings\Класс\Мои документы\Кузнецова\анимашки\5.gif"/>
          <p:cNvPicPr>
            <a:picLocks noChangeAspect="1" noChangeArrowheads="1" noCrop="1"/>
          </p:cNvPicPr>
          <p:nvPr/>
        </p:nvPicPr>
        <p:blipFill>
          <a:blip r:embed="rId18"/>
          <a:srcRect/>
          <a:stretch>
            <a:fillRect/>
          </a:stretch>
        </p:blipFill>
        <p:spPr bwMode="auto">
          <a:xfrm>
            <a:off x="684213" y="1773238"/>
            <a:ext cx="1441450" cy="1441450"/>
          </a:xfrm>
          <a:prstGeom prst="rect">
            <a:avLst/>
          </a:prstGeom>
          <a:noFill/>
          <a:ln w="9525">
            <a:noFill/>
            <a:miter lim="800000"/>
            <a:headEnd/>
            <a:tailEnd/>
          </a:ln>
        </p:spPr>
      </p:pic>
      <p:pic>
        <p:nvPicPr>
          <p:cNvPr id="88086" name="Picture 2" descr="C:\Documents and Settings\Класс\Мои документы\Кузнецова\анимашки\2.gif"/>
          <p:cNvPicPr>
            <a:picLocks noChangeAspect="1" noChangeArrowheads="1" noCrop="1"/>
          </p:cNvPicPr>
          <p:nvPr/>
        </p:nvPicPr>
        <p:blipFill>
          <a:blip r:embed="rId19"/>
          <a:srcRect/>
          <a:stretch>
            <a:fillRect/>
          </a:stretch>
        </p:blipFill>
        <p:spPr bwMode="auto">
          <a:xfrm>
            <a:off x="3635375" y="5300663"/>
            <a:ext cx="714375" cy="714375"/>
          </a:xfrm>
          <a:prstGeom prst="rect">
            <a:avLst/>
          </a:prstGeom>
          <a:noFill/>
          <a:ln w="9525">
            <a:noFill/>
            <a:miter lim="800000"/>
            <a:headEnd/>
            <a:tailEnd/>
          </a:ln>
        </p:spPr>
      </p:pic>
      <p:grpSp>
        <p:nvGrpSpPr>
          <p:cNvPr id="88087" name="Группа 113"/>
          <p:cNvGrpSpPr>
            <a:grpSpLocks/>
          </p:cNvGrpSpPr>
          <p:nvPr/>
        </p:nvGrpSpPr>
        <p:grpSpPr bwMode="auto">
          <a:xfrm rot="8141153">
            <a:off x="179388" y="5229225"/>
            <a:ext cx="1008062" cy="247650"/>
            <a:chOff x="1359934" y="4929198"/>
            <a:chExt cx="3416953" cy="1470142"/>
          </a:xfrm>
        </p:grpSpPr>
        <p:grpSp>
          <p:nvGrpSpPr>
            <p:cNvPr id="88106" name="Группа 86"/>
            <p:cNvGrpSpPr>
              <a:grpSpLocks/>
            </p:cNvGrpSpPr>
            <p:nvPr/>
          </p:nvGrpSpPr>
          <p:grpSpPr bwMode="auto">
            <a:xfrm>
              <a:off x="1359934" y="4930545"/>
              <a:ext cx="1633647" cy="1468795"/>
              <a:chOff x="1359934" y="4930545"/>
              <a:chExt cx="1633647" cy="1468795"/>
            </a:xfrm>
          </p:grpSpPr>
          <p:grpSp>
            <p:nvGrpSpPr>
              <p:cNvPr id="88123" name="Капля 125"/>
              <p:cNvGrpSpPr>
                <a:grpSpLocks/>
              </p:cNvGrpSpPr>
              <p:nvPr/>
            </p:nvGrpSpPr>
            <p:grpSpPr bwMode="auto">
              <a:xfrm rot="-8141153">
                <a:off x="1356460" y="4513211"/>
                <a:ext cx="1739128" cy="1608171"/>
                <a:chOff x="-993648" y="512064"/>
                <a:chExt cx="682752" cy="585216"/>
              </a:xfrm>
            </p:grpSpPr>
            <p:pic>
              <p:nvPicPr>
                <p:cNvPr id="88127" name="Капля 125"/>
                <p:cNvPicPr>
                  <a:picLocks noChangeArrowheads="1"/>
                </p:cNvPicPr>
                <p:nvPr/>
              </p:nvPicPr>
              <p:blipFill>
                <a:blip r:embed="rId20"/>
                <a:srcRect/>
                <a:stretch>
                  <a:fillRect/>
                </a:stretch>
              </p:blipFill>
              <p:spPr bwMode="auto">
                <a:xfrm>
                  <a:off x="-993648" y="512064"/>
                  <a:ext cx="682752" cy="585216"/>
                </a:xfrm>
                <a:prstGeom prst="rect">
                  <a:avLst/>
                </a:prstGeom>
                <a:noFill/>
                <a:ln w="9525">
                  <a:noFill/>
                  <a:miter lim="800000"/>
                  <a:headEnd/>
                  <a:tailEnd/>
                </a:ln>
              </p:spPr>
            </p:pic>
            <p:sp>
              <p:nvSpPr>
                <p:cNvPr id="88128" name="Text Box 65"/>
                <p:cNvSpPr txBox="1">
                  <a:spLocks noChangeArrowheads="1"/>
                </p:cNvSpPr>
                <p:nvPr/>
              </p:nvSpPr>
              <p:spPr bwMode="auto">
                <a:xfrm rot="9769469">
                  <a:off x="-856723" y="614680"/>
                  <a:ext cx="416452" cy="257352"/>
                </a:xfrm>
                <a:prstGeom prst="rect">
                  <a:avLst/>
                </a:prstGeom>
                <a:noFill/>
                <a:ln w="9525">
                  <a:noFill/>
                  <a:miter lim="800000"/>
                  <a:headEnd/>
                  <a:tailEnd/>
                </a:ln>
              </p:spPr>
              <p:txBody>
                <a:bodyPr rot="10800000" anchor="ctr"/>
                <a:lstStyle/>
                <a:p>
                  <a:pPr algn="ctr"/>
                  <a:endParaRPr lang="bg-BG">
                    <a:latin typeface="Arial" charset="0"/>
                  </a:endParaRPr>
                </a:p>
              </p:txBody>
            </p:sp>
          </p:grpSp>
          <p:grpSp>
            <p:nvGrpSpPr>
              <p:cNvPr id="88124" name="Капля 126"/>
              <p:cNvGrpSpPr>
                <a:grpSpLocks/>
              </p:cNvGrpSpPr>
              <p:nvPr/>
            </p:nvGrpSpPr>
            <p:grpSpPr bwMode="auto">
              <a:xfrm rot="-8141153">
                <a:off x="2134647" y="4958008"/>
                <a:ext cx="1040371" cy="1809192"/>
                <a:chOff x="-1115568" y="451104"/>
                <a:chExt cx="408432" cy="658368"/>
              </a:xfrm>
            </p:grpSpPr>
            <p:pic>
              <p:nvPicPr>
                <p:cNvPr id="88125" name="Капля 126"/>
                <p:cNvPicPr>
                  <a:picLocks noChangeArrowheads="1"/>
                </p:cNvPicPr>
                <p:nvPr/>
              </p:nvPicPr>
              <p:blipFill>
                <a:blip r:embed="rId21"/>
                <a:srcRect/>
                <a:stretch>
                  <a:fillRect/>
                </a:stretch>
              </p:blipFill>
              <p:spPr bwMode="auto">
                <a:xfrm>
                  <a:off x="-1115568" y="451104"/>
                  <a:ext cx="408432" cy="658368"/>
                </a:xfrm>
                <a:prstGeom prst="rect">
                  <a:avLst/>
                </a:prstGeom>
                <a:noFill/>
                <a:ln w="9525">
                  <a:noFill/>
                  <a:miter lim="800000"/>
                  <a:headEnd/>
                  <a:tailEnd/>
                </a:ln>
              </p:spPr>
            </p:pic>
            <p:sp>
              <p:nvSpPr>
                <p:cNvPr id="88126" name="Text Box 68"/>
                <p:cNvSpPr txBox="1">
                  <a:spLocks noChangeArrowheads="1"/>
                </p:cNvSpPr>
                <p:nvPr/>
              </p:nvSpPr>
              <p:spPr bwMode="auto">
                <a:xfrm rot="7095382">
                  <a:off x="-1054207" y="589403"/>
                  <a:ext cx="293701" cy="176124"/>
                </a:xfrm>
                <a:prstGeom prst="rect">
                  <a:avLst/>
                </a:prstGeom>
                <a:noFill/>
                <a:ln w="9525">
                  <a:noFill/>
                  <a:miter lim="800000"/>
                  <a:headEnd/>
                  <a:tailEnd/>
                </a:ln>
              </p:spPr>
              <p:txBody>
                <a:bodyPr rot="10800000" vert="eaVert" anchor="ctr"/>
                <a:lstStyle/>
                <a:p>
                  <a:pPr algn="ctr"/>
                  <a:endParaRPr lang="bg-BG">
                    <a:latin typeface="Arial" charset="0"/>
                  </a:endParaRPr>
                </a:p>
              </p:txBody>
            </p:sp>
          </p:grpSp>
        </p:grpSp>
        <p:grpSp>
          <p:nvGrpSpPr>
            <p:cNvPr id="88107" name="Группа 87"/>
            <p:cNvGrpSpPr>
              <a:grpSpLocks/>
            </p:cNvGrpSpPr>
            <p:nvPr/>
          </p:nvGrpSpPr>
          <p:grpSpPr bwMode="auto">
            <a:xfrm flipH="1">
              <a:off x="3143240" y="4929198"/>
              <a:ext cx="1633647" cy="1468795"/>
              <a:chOff x="1359934" y="4930545"/>
              <a:chExt cx="1633647" cy="1468795"/>
            </a:xfrm>
          </p:grpSpPr>
          <p:grpSp>
            <p:nvGrpSpPr>
              <p:cNvPr id="88117" name="Капля 123"/>
              <p:cNvGrpSpPr>
                <a:grpSpLocks/>
              </p:cNvGrpSpPr>
              <p:nvPr/>
            </p:nvGrpSpPr>
            <p:grpSpPr bwMode="auto">
              <a:xfrm rot="8141153" flipH="1">
                <a:off x="1403111" y="4383930"/>
                <a:ext cx="1490681" cy="1859447"/>
                <a:chOff x="-1438656" y="950976"/>
                <a:chExt cx="585216" cy="676656"/>
              </a:xfrm>
            </p:grpSpPr>
            <p:pic>
              <p:nvPicPr>
                <p:cNvPr id="88121" name="Капля 123"/>
                <p:cNvPicPr>
                  <a:picLocks noChangeArrowheads="1"/>
                </p:cNvPicPr>
                <p:nvPr/>
              </p:nvPicPr>
              <p:blipFill>
                <a:blip r:embed="rId22"/>
                <a:srcRect/>
                <a:stretch>
                  <a:fillRect/>
                </a:stretch>
              </p:blipFill>
              <p:spPr bwMode="auto">
                <a:xfrm>
                  <a:off x="-1438656" y="950976"/>
                  <a:ext cx="585216" cy="676656"/>
                </a:xfrm>
                <a:prstGeom prst="rect">
                  <a:avLst/>
                </a:prstGeom>
                <a:noFill/>
                <a:ln w="9525">
                  <a:noFill/>
                  <a:miter lim="800000"/>
                  <a:headEnd/>
                  <a:tailEnd/>
                </a:ln>
              </p:spPr>
            </p:pic>
            <p:sp>
              <p:nvSpPr>
                <p:cNvPr id="88122" name="Text Box 72"/>
                <p:cNvSpPr txBox="1">
                  <a:spLocks noChangeArrowheads="1"/>
                </p:cNvSpPr>
                <p:nvPr/>
              </p:nvSpPr>
              <p:spPr bwMode="auto">
                <a:xfrm rot="6512836">
                  <a:off x="-1394799" y="1140711"/>
                  <a:ext cx="416452" cy="257352"/>
                </a:xfrm>
                <a:prstGeom prst="rect">
                  <a:avLst/>
                </a:prstGeom>
                <a:noFill/>
                <a:ln w="9525">
                  <a:noFill/>
                  <a:miter lim="800000"/>
                  <a:headEnd/>
                  <a:tailEnd/>
                </a:ln>
              </p:spPr>
              <p:txBody>
                <a:bodyPr rot="10800000" vert="eaVert" anchor="ctr"/>
                <a:lstStyle/>
                <a:p>
                  <a:pPr algn="ctr"/>
                  <a:endParaRPr lang="bg-BG">
                    <a:latin typeface="Arial" charset="0"/>
                  </a:endParaRPr>
                </a:p>
              </p:txBody>
            </p:sp>
          </p:grpSp>
          <p:grpSp>
            <p:nvGrpSpPr>
              <p:cNvPr id="88118" name="Капля 124"/>
              <p:cNvGrpSpPr>
                <a:grpSpLocks/>
              </p:cNvGrpSpPr>
              <p:nvPr/>
            </p:nvGrpSpPr>
            <p:grpSpPr bwMode="auto">
              <a:xfrm rot="8141153" flipH="1">
                <a:off x="1724319" y="5311219"/>
                <a:ext cx="1692544" cy="1105617"/>
                <a:chOff x="-1499616" y="829056"/>
                <a:chExt cx="664464" cy="402336"/>
              </a:xfrm>
            </p:grpSpPr>
            <p:pic>
              <p:nvPicPr>
                <p:cNvPr id="88119" name="Капля 124"/>
                <p:cNvPicPr>
                  <a:picLocks noChangeArrowheads="1"/>
                </p:cNvPicPr>
                <p:nvPr/>
              </p:nvPicPr>
              <p:blipFill>
                <a:blip r:embed="rId23"/>
                <a:srcRect/>
                <a:stretch>
                  <a:fillRect/>
                </a:stretch>
              </p:blipFill>
              <p:spPr bwMode="auto">
                <a:xfrm>
                  <a:off x="-1499616" y="829056"/>
                  <a:ext cx="664464" cy="402336"/>
                </a:xfrm>
                <a:prstGeom prst="rect">
                  <a:avLst/>
                </a:prstGeom>
                <a:noFill/>
                <a:ln w="9525">
                  <a:noFill/>
                  <a:miter lim="800000"/>
                  <a:headEnd/>
                  <a:tailEnd/>
                </a:ln>
              </p:spPr>
            </p:pic>
            <p:sp>
              <p:nvSpPr>
                <p:cNvPr id="88120" name="Text Box 75"/>
                <p:cNvSpPr txBox="1">
                  <a:spLocks noChangeArrowheads="1"/>
                </p:cNvSpPr>
                <p:nvPr/>
              </p:nvSpPr>
              <p:spPr bwMode="auto">
                <a:xfrm rot="9186923">
                  <a:off x="-1393099" y="920962"/>
                  <a:ext cx="293701" cy="176124"/>
                </a:xfrm>
                <a:prstGeom prst="rect">
                  <a:avLst/>
                </a:prstGeom>
                <a:noFill/>
                <a:ln w="9525">
                  <a:noFill/>
                  <a:miter lim="800000"/>
                  <a:headEnd/>
                  <a:tailEnd/>
                </a:ln>
              </p:spPr>
              <p:txBody>
                <a:bodyPr rot="10800000" anchor="ctr"/>
                <a:lstStyle/>
                <a:p>
                  <a:pPr algn="ctr"/>
                  <a:endParaRPr lang="bg-BG">
                    <a:latin typeface="Arial" charset="0"/>
                  </a:endParaRPr>
                </a:p>
              </p:txBody>
            </p:sp>
          </p:grpSp>
        </p:grpSp>
        <p:grpSp>
          <p:nvGrpSpPr>
            <p:cNvPr id="88108" name="Овал 116"/>
            <p:cNvGrpSpPr>
              <a:grpSpLocks/>
            </p:cNvGrpSpPr>
            <p:nvPr/>
          </p:nvGrpSpPr>
          <p:grpSpPr bwMode="auto">
            <a:xfrm rot="-8141153">
              <a:off x="2672154" y="4959618"/>
              <a:ext cx="900620" cy="988355"/>
              <a:chOff x="-1115568" y="835152"/>
              <a:chExt cx="353568" cy="359664"/>
            </a:xfrm>
          </p:grpSpPr>
          <p:pic>
            <p:nvPicPr>
              <p:cNvPr id="88115" name="Овал 116"/>
              <p:cNvPicPr>
                <a:picLocks noChangeArrowheads="1"/>
              </p:cNvPicPr>
              <p:nvPr/>
            </p:nvPicPr>
            <p:blipFill>
              <a:blip r:embed="rId24"/>
              <a:srcRect/>
              <a:stretch>
                <a:fillRect/>
              </a:stretch>
            </p:blipFill>
            <p:spPr bwMode="auto">
              <a:xfrm>
                <a:off x="-1115568" y="835152"/>
                <a:ext cx="353568" cy="359664"/>
              </a:xfrm>
              <a:prstGeom prst="rect">
                <a:avLst/>
              </a:prstGeom>
              <a:noFill/>
              <a:ln w="9525">
                <a:noFill/>
                <a:miter lim="800000"/>
                <a:headEnd/>
                <a:tailEnd/>
              </a:ln>
            </p:spPr>
          </p:pic>
          <p:sp>
            <p:nvSpPr>
              <p:cNvPr id="88116" name="Text Box 78"/>
              <p:cNvSpPr txBox="1">
                <a:spLocks noChangeArrowheads="1"/>
              </p:cNvSpPr>
              <p:nvPr/>
            </p:nvSpPr>
            <p:spPr bwMode="auto">
              <a:xfrm rot="8141153">
                <a:off x="-976139" y="878583"/>
                <a:ext cx="79323" cy="220587"/>
              </a:xfrm>
              <a:prstGeom prst="rect">
                <a:avLst/>
              </a:prstGeom>
              <a:noFill/>
              <a:ln w="9525">
                <a:noFill/>
                <a:miter lim="800000"/>
                <a:headEnd/>
                <a:tailEnd/>
              </a:ln>
            </p:spPr>
            <p:txBody>
              <a:bodyPr rot="10800000" anchor="ctr"/>
              <a:lstStyle/>
              <a:p>
                <a:pPr algn="ctr"/>
                <a:endParaRPr lang="bg-BG">
                  <a:latin typeface="Arial" charset="0"/>
                </a:endParaRPr>
              </a:p>
            </p:txBody>
          </p:sp>
        </p:grpSp>
        <p:sp>
          <p:nvSpPr>
            <p:cNvPr id="118" name="Овал 117"/>
            <p:cNvSpPr>
              <a:spLocks noChangeArrowheads="1"/>
            </p:cNvSpPr>
            <p:nvPr/>
          </p:nvSpPr>
          <p:spPr bwMode="auto">
            <a:xfrm>
              <a:off x="1785161" y="5100318"/>
              <a:ext cx="285193" cy="282720"/>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19" name="Овал 118"/>
            <p:cNvSpPr>
              <a:spLocks noChangeArrowheads="1"/>
            </p:cNvSpPr>
            <p:nvPr/>
          </p:nvSpPr>
          <p:spPr bwMode="auto">
            <a:xfrm>
              <a:off x="4065162" y="5082564"/>
              <a:ext cx="279814" cy="282720"/>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0" name="Овал 119"/>
            <p:cNvSpPr>
              <a:spLocks noChangeArrowheads="1"/>
            </p:cNvSpPr>
            <p:nvPr/>
          </p:nvSpPr>
          <p:spPr bwMode="auto">
            <a:xfrm>
              <a:off x="2179463" y="5410045"/>
              <a:ext cx="215241" cy="141357"/>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1" name="Овал 120"/>
            <p:cNvSpPr>
              <a:spLocks noChangeArrowheads="1"/>
            </p:cNvSpPr>
            <p:nvPr/>
          </p:nvSpPr>
          <p:spPr bwMode="auto">
            <a:xfrm>
              <a:off x="3678692" y="5405264"/>
              <a:ext cx="215241" cy="141363"/>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2" name="Овал 121"/>
            <p:cNvSpPr>
              <a:spLocks noChangeArrowheads="1"/>
            </p:cNvSpPr>
            <p:nvPr/>
          </p:nvSpPr>
          <p:spPr bwMode="auto">
            <a:xfrm>
              <a:off x="2557938" y="5940531"/>
              <a:ext cx="215241" cy="150784"/>
            </a:xfrm>
            <a:prstGeom prst="ellipse">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sp>
          <p:nvSpPr>
            <p:cNvPr id="123" name="Овал 122"/>
            <p:cNvSpPr>
              <a:spLocks noChangeArrowheads="1"/>
            </p:cNvSpPr>
            <p:nvPr/>
          </p:nvSpPr>
          <p:spPr bwMode="auto">
            <a:xfrm>
              <a:off x="3264003" y="5973759"/>
              <a:ext cx="215241" cy="141357"/>
            </a:xfrm>
            <a:prstGeom prst="ellipse">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rot="10800000" anchor="ctr"/>
            <a:lstStyle/>
            <a:p>
              <a:pPr algn="ctr">
                <a:defRPr/>
              </a:pPr>
              <a:endParaRPr lang="ru-RU">
                <a:latin typeface="Arial" charset="0"/>
              </a:endParaRPr>
            </a:p>
          </p:txBody>
        </p:sp>
      </p:grpSp>
      <p:sp>
        <p:nvSpPr>
          <p:cNvPr id="88088" name="AutoShape 85"/>
          <p:cNvSpPr>
            <a:spLocks noChangeArrowheads="1"/>
          </p:cNvSpPr>
          <p:nvPr/>
        </p:nvSpPr>
        <p:spPr bwMode="auto">
          <a:xfrm rot="470121">
            <a:off x="5003800" y="549275"/>
            <a:ext cx="1296988" cy="360363"/>
          </a:xfrm>
          <a:prstGeom prst="cloudCallout">
            <a:avLst>
              <a:gd name="adj1" fmla="val -14259"/>
              <a:gd name="adj2" fmla="val 9472"/>
            </a:avLst>
          </a:prstGeom>
          <a:solidFill>
            <a:srgbClr val="CCECFF"/>
          </a:solidFill>
          <a:ln w="9525">
            <a:solidFill>
              <a:schemeClr val="tx1"/>
            </a:solidFill>
            <a:round/>
            <a:headEnd/>
            <a:tailEnd/>
          </a:ln>
        </p:spPr>
        <p:txBody>
          <a:bodyPr/>
          <a:lstStyle/>
          <a:p>
            <a:pPr algn="ctr"/>
            <a:endParaRPr lang="bg-BG">
              <a:latin typeface="Arial" charset="0"/>
            </a:endParaRPr>
          </a:p>
        </p:txBody>
      </p:sp>
      <p:sp>
        <p:nvSpPr>
          <p:cNvPr id="88089" name="AutoShape 86"/>
          <p:cNvSpPr>
            <a:spLocks noChangeArrowheads="1"/>
          </p:cNvSpPr>
          <p:nvPr/>
        </p:nvSpPr>
        <p:spPr bwMode="auto">
          <a:xfrm>
            <a:off x="6804025" y="404813"/>
            <a:ext cx="2089150" cy="720725"/>
          </a:xfrm>
          <a:prstGeom prst="cloudCallout">
            <a:avLst>
              <a:gd name="adj1" fmla="val -27810"/>
              <a:gd name="adj2" fmla="val 29736"/>
            </a:avLst>
          </a:prstGeom>
          <a:solidFill>
            <a:srgbClr val="CCECFF"/>
          </a:solidFill>
          <a:ln w="9525">
            <a:solidFill>
              <a:schemeClr val="tx1"/>
            </a:solidFill>
            <a:round/>
            <a:headEnd/>
            <a:tailEnd/>
          </a:ln>
        </p:spPr>
        <p:txBody>
          <a:bodyPr/>
          <a:lstStyle/>
          <a:p>
            <a:pPr algn="ctr"/>
            <a:endParaRPr lang="bg-BG">
              <a:latin typeface="Arial" charset="0"/>
            </a:endParaRPr>
          </a:p>
        </p:txBody>
      </p:sp>
      <p:grpSp>
        <p:nvGrpSpPr>
          <p:cNvPr id="88090" name="Группа 8"/>
          <p:cNvGrpSpPr>
            <a:grpSpLocks/>
          </p:cNvGrpSpPr>
          <p:nvPr/>
        </p:nvGrpSpPr>
        <p:grpSpPr bwMode="auto">
          <a:xfrm>
            <a:off x="7643813" y="1341438"/>
            <a:ext cx="1500187" cy="3071812"/>
            <a:chOff x="714348" y="0"/>
            <a:chExt cx="2571768" cy="5786454"/>
          </a:xfrm>
        </p:grpSpPr>
        <p:pic>
          <p:nvPicPr>
            <p:cNvPr id="88104" name="Прямоугольник 7"/>
            <p:cNvPicPr>
              <a:picLocks noChangeArrowheads="1"/>
            </p:cNvPicPr>
            <p:nvPr/>
          </p:nvPicPr>
          <p:blipFill>
            <a:blip r:embed="rId25"/>
            <a:srcRect/>
            <a:stretch>
              <a:fillRect/>
            </a:stretch>
          </p:blipFill>
          <p:spPr bwMode="auto">
            <a:xfrm>
              <a:off x="757128" y="2732402"/>
              <a:ext cx="2654392" cy="3594241"/>
            </a:xfrm>
            <a:prstGeom prst="rect">
              <a:avLst/>
            </a:prstGeom>
            <a:noFill/>
            <a:ln w="9525">
              <a:noFill/>
              <a:miter lim="800000"/>
              <a:headEnd/>
              <a:tailEnd/>
            </a:ln>
          </p:spPr>
        </p:pic>
        <p:sp>
          <p:nvSpPr>
            <p:cNvPr id="7" name="Облако 6"/>
            <p:cNvSpPr/>
            <p:nvPr/>
          </p:nvSpPr>
          <p:spPr>
            <a:xfrm>
              <a:off x="714348" y="0"/>
              <a:ext cx="2571768" cy="3501776"/>
            </a:xfrm>
            <a:prstGeom prst="cloud">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rgbClr val="0C6817"/>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a:p>
          </p:txBody>
        </p:sp>
      </p:grpSp>
      <p:pic>
        <p:nvPicPr>
          <p:cNvPr id="88091" name="Picture 2" descr="C:\Documents and Settings\Класс\Мои документы\2036.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79388" y="1341438"/>
            <a:ext cx="2387600" cy="3322637"/>
          </a:xfrm>
          <a:prstGeom prst="rect">
            <a:avLst/>
          </a:prstGeom>
          <a:noFill/>
          <a:ln w="9525">
            <a:noFill/>
            <a:miter lim="800000"/>
            <a:headEnd/>
            <a:tailEnd/>
          </a:ln>
        </p:spPr>
      </p:pic>
      <p:sp>
        <p:nvSpPr>
          <p:cNvPr id="88092" name="AutoShape 91">
            <a:hlinkClick r:id="rId26" action="ppaction://hlinksldjump" highlightClick="1"/>
          </p:cNvPr>
          <p:cNvSpPr>
            <a:spLocks noChangeArrowheads="1"/>
          </p:cNvSpPr>
          <p:nvPr/>
        </p:nvSpPr>
        <p:spPr bwMode="auto">
          <a:xfrm>
            <a:off x="8532813" y="6237288"/>
            <a:ext cx="611187" cy="620712"/>
          </a:xfrm>
          <a:prstGeom prst="actionButtonHome">
            <a:avLst/>
          </a:prstGeom>
          <a:solidFill>
            <a:srgbClr val="009900"/>
          </a:solidFill>
          <a:ln w="9525">
            <a:noFill/>
            <a:miter lim="800000"/>
            <a:headEnd/>
            <a:tailEnd/>
          </a:ln>
        </p:spPr>
        <p:txBody>
          <a:bodyPr wrap="none" anchor="ctr"/>
          <a:lstStyle/>
          <a:p>
            <a:endParaRPr lang="bg-BG">
              <a:latin typeface="Arial" charset="0"/>
            </a:endParaRPr>
          </a:p>
        </p:txBody>
      </p:sp>
      <p:sp>
        <p:nvSpPr>
          <p:cNvPr id="20" name="TextBox 19"/>
          <p:cNvSpPr txBox="1">
            <a:spLocks noChangeArrowheads="1"/>
          </p:cNvSpPr>
          <p:nvPr/>
        </p:nvSpPr>
        <p:spPr bwMode="auto">
          <a:xfrm>
            <a:off x="1258888" y="2924175"/>
            <a:ext cx="6408737"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А сега прави гимнастика!</a:t>
            </a:r>
          </a:p>
        </p:txBody>
      </p:sp>
      <p:sp>
        <p:nvSpPr>
          <p:cNvPr id="6" name="TextBox 19"/>
          <p:cNvSpPr txBox="1">
            <a:spLocks noChangeArrowheads="1"/>
          </p:cNvSpPr>
          <p:nvPr/>
        </p:nvSpPr>
        <p:spPr bwMode="auto">
          <a:xfrm>
            <a:off x="1403350" y="333375"/>
            <a:ext cx="7056438"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Стани и се протегни нагоре!</a:t>
            </a:r>
          </a:p>
        </p:txBody>
      </p:sp>
      <p:sp>
        <p:nvSpPr>
          <p:cNvPr id="9" name="TextBox 19"/>
          <p:cNvSpPr txBox="1">
            <a:spLocks noChangeArrowheads="1"/>
          </p:cNvSpPr>
          <p:nvPr/>
        </p:nvSpPr>
        <p:spPr bwMode="auto">
          <a:xfrm>
            <a:off x="250825" y="2205038"/>
            <a:ext cx="8893175"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Направи наклони наляво и надясно!</a:t>
            </a:r>
          </a:p>
        </p:txBody>
      </p:sp>
      <p:sp>
        <p:nvSpPr>
          <p:cNvPr id="10" name="TextBox 19"/>
          <p:cNvSpPr txBox="1">
            <a:spLocks noChangeArrowheads="1"/>
          </p:cNvSpPr>
          <p:nvPr/>
        </p:nvSpPr>
        <p:spPr bwMode="auto">
          <a:xfrm>
            <a:off x="574675" y="5013325"/>
            <a:ext cx="8569325"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Затвори очи и преброй до пет!</a:t>
            </a:r>
          </a:p>
        </p:txBody>
      </p:sp>
      <p:sp>
        <p:nvSpPr>
          <p:cNvPr id="11" name="TextBox 19"/>
          <p:cNvSpPr txBox="1">
            <a:spLocks noChangeArrowheads="1"/>
          </p:cNvSpPr>
          <p:nvPr/>
        </p:nvSpPr>
        <p:spPr bwMode="auto">
          <a:xfrm>
            <a:off x="3203575" y="3644900"/>
            <a:ext cx="3384550"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Бъди здрав!</a:t>
            </a:r>
          </a:p>
        </p:txBody>
      </p:sp>
      <p:sp>
        <p:nvSpPr>
          <p:cNvPr id="12" name="TextBox 19"/>
          <p:cNvSpPr txBox="1">
            <a:spLocks noChangeArrowheads="1"/>
          </p:cNvSpPr>
          <p:nvPr/>
        </p:nvSpPr>
        <p:spPr bwMode="auto">
          <a:xfrm>
            <a:off x="3348038" y="4292600"/>
            <a:ext cx="2808287"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Поскачай !</a:t>
            </a:r>
          </a:p>
        </p:txBody>
      </p:sp>
      <p:sp>
        <p:nvSpPr>
          <p:cNvPr id="14" name="TextBox 19"/>
          <p:cNvSpPr txBox="1">
            <a:spLocks noChangeArrowheads="1"/>
          </p:cNvSpPr>
          <p:nvPr/>
        </p:nvSpPr>
        <p:spPr bwMode="auto">
          <a:xfrm>
            <a:off x="3348038" y="5661025"/>
            <a:ext cx="2736850"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Клякай!</a:t>
            </a:r>
          </a:p>
        </p:txBody>
      </p:sp>
      <p:sp>
        <p:nvSpPr>
          <p:cNvPr id="15" name="TextBox 19"/>
          <p:cNvSpPr txBox="1">
            <a:spLocks noChangeArrowheads="1"/>
          </p:cNvSpPr>
          <p:nvPr/>
        </p:nvSpPr>
        <p:spPr bwMode="auto">
          <a:xfrm>
            <a:off x="1835150" y="1052513"/>
            <a:ext cx="5400675"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Вдишай и издишай!</a:t>
            </a:r>
          </a:p>
        </p:txBody>
      </p:sp>
      <p:sp>
        <p:nvSpPr>
          <p:cNvPr id="16" name="TextBox 19"/>
          <p:cNvSpPr txBox="1">
            <a:spLocks noChangeArrowheads="1"/>
          </p:cNvSpPr>
          <p:nvPr/>
        </p:nvSpPr>
        <p:spPr bwMode="auto">
          <a:xfrm>
            <a:off x="3276600" y="1700213"/>
            <a:ext cx="3240088"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Още веднъж!</a:t>
            </a:r>
          </a:p>
        </p:txBody>
      </p:sp>
      <p:sp>
        <p:nvSpPr>
          <p:cNvPr id="17" name="TextBox 19"/>
          <p:cNvSpPr txBox="1">
            <a:spLocks noChangeArrowheads="1"/>
          </p:cNvSpPr>
          <p:nvPr/>
        </p:nvSpPr>
        <p:spPr bwMode="auto">
          <a:xfrm>
            <a:off x="971550" y="4724400"/>
            <a:ext cx="6985000" cy="641350"/>
          </a:xfrm>
          <a:prstGeom prst="rect">
            <a:avLst/>
          </a:prstGeom>
          <a:solidFill>
            <a:srgbClr val="009900"/>
          </a:solidFill>
          <a:ln w="9525">
            <a:noFill/>
            <a:miter lim="800000"/>
            <a:headEnd/>
            <a:tailEnd/>
          </a:ln>
        </p:spPr>
        <p:txBody>
          <a:bodyPr>
            <a:spAutoFit/>
          </a:bodyPr>
          <a:lstStyle/>
          <a:p>
            <a:pPr algn="ctr"/>
            <a:r>
              <a:rPr lang="ru-RU" sz="3600" b="1">
                <a:solidFill>
                  <a:schemeClr val="bg1"/>
                </a:solidFill>
                <a:latin typeface="Arial" charset="0"/>
              </a:rPr>
              <a:t>Върни се към тренировката!</a:t>
            </a:r>
          </a:p>
        </p:txBody>
      </p:sp>
      <p:sp>
        <p:nvSpPr>
          <p:cNvPr id="90" name="Стрелка влево 89">
            <a:hlinkClick r:id="rId27" action="ppaction://hlinksldjump"/>
          </p:cNvPr>
          <p:cNvSpPr/>
          <p:nvPr/>
        </p:nvSpPr>
        <p:spPr>
          <a:xfrm>
            <a:off x="142875" y="6286500"/>
            <a:ext cx="1357313" cy="571500"/>
          </a:xfrm>
          <a:prstGeom prst="lef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a:solidFill>
                  <a:schemeClr val="bg1"/>
                </a:solidFill>
                <a:latin typeface="Arial" charset="0"/>
                <a:cs typeface="Arial" charset="0"/>
              </a:rPr>
              <a:t>изход</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p:stCondLst>
                              <p:cond delay="1000"/>
                            </p:stCondLst>
                            <p:childTnLst>
                              <p:par>
                                <p:cTn id="16" presetID="1" presetClass="exit" presetSubtype="0" fill="hold" grpId="1" nodeType="afterEffect">
                                  <p:stCondLst>
                                    <p:cond delay="3000"/>
                                  </p:stCondLst>
                                  <p:childTnLst>
                                    <p:set>
                                      <p:cBhvr>
                                        <p:cTn id="17" dur="1" fill="hold">
                                          <p:stCondLst>
                                            <p:cond delay="0"/>
                                          </p:stCondLst>
                                        </p:cTn>
                                        <p:tgtEl>
                                          <p:spTgt spid="20"/>
                                        </p:tgtEl>
                                        <p:attrNameLst>
                                          <p:attrName>style.visibility</p:attrName>
                                        </p:attrNameLst>
                                      </p:cBhvr>
                                      <p:to>
                                        <p:strVal val="hidden"/>
                                      </p:to>
                                    </p:set>
                                  </p:childTnLst>
                                </p:cTn>
                              </p:par>
                            </p:childTnLst>
                          </p:cTn>
                        </p:par>
                        <p:par>
                          <p:cTn id="18" fill="hold">
                            <p:stCondLst>
                              <p:cond delay="4000"/>
                            </p:stCondLst>
                            <p:childTnLst>
                              <p:par>
                                <p:cTn id="19" presetID="2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par>
                          <p:cTn id="29" fill="hold">
                            <p:stCondLst>
                              <p:cond delay="5000"/>
                            </p:stCondLst>
                            <p:childTnLst>
                              <p:par>
                                <p:cTn id="30" presetID="1" presetClass="exit" presetSubtype="0" fill="hold" grpId="1" nodeType="afterEffect">
                                  <p:stCondLst>
                                    <p:cond delay="5000"/>
                                  </p:stCondLst>
                                  <p:childTnLst>
                                    <p:set>
                                      <p:cBhvr>
                                        <p:cTn id="31" dur="1" fill="hold">
                                          <p:stCondLst>
                                            <p:cond delay="0"/>
                                          </p:stCondLst>
                                        </p:cTn>
                                        <p:tgtEl>
                                          <p:spTgt spid="6"/>
                                        </p:tgtEl>
                                        <p:attrNameLst>
                                          <p:attrName>style.visibility</p:attrName>
                                        </p:attrNameLst>
                                      </p:cBhvr>
                                      <p:to>
                                        <p:strVal val="hidden"/>
                                      </p:to>
                                    </p:set>
                                  </p:childTnLst>
                                </p:cTn>
                              </p:par>
                            </p:childTnLst>
                          </p:cTn>
                        </p:par>
                        <p:par>
                          <p:cTn id="32" fill="hold">
                            <p:stCondLst>
                              <p:cond delay="10000"/>
                            </p:stCondLst>
                            <p:childTnLst>
                              <p:par>
                                <p:cTn id="33" presetID="25"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9"/>
                                        </p:tgtEl>
                                      </p:cBhvr>
                                    </p:animEffect>
                                  </p:childTnLst>
                                </p:cTn>
                              </p:par>
                            </p:childTnLst>
                          </p:cTn>
                        </p:par>
                        <p:par>
                          <p:cTn id="43" fill="hold">
                            <p:stCondLst>
                              <p:cond delay="11000"/>
                            </p:stCondLst>
                            <p:childTnLst>
                              <p:par>
                                <p:cTn id="44" presetID="1" presetClass="exit" presetSubtype="0" fill="hold" grpId="1" nodeType="afterEffect">
                                  <p:stCondLst>
                                    <p:cond delay="5000"/>
                                  </p:stCondLst>
                                  <p:childTnLst>
                                    <p:set>
                                      <p:cBhvr>
                                        <p:cTn id="45" dur="1" fill="hold">
                                          <p:stCondLst>
                                            <p:cond delay="0"/>
                                          </p:stCondLst>
                                        </p:cTn>
                                        <p:tgtEl>
                                          <p:spTgt spid="9"/>
                                        </p:tgtEl>
                                        <p:attrNameLst>
                                          <p:attrName>style.visibility</p:attrName>
                                        </p:attrNameLst>
                                      </p:cBhvr>
                                      <p:to>
                                        <p:strVal val="hidden"/>
                                      </p:to>
                                    </p:set>
                                  </p:childTnLst>
                                </p:cTn>
                              </p:par>
                            </p:childTnLst>
                          </p:cTn>
                        </p:par>
                        <p:par>
                          <p:cTn id="46" fill="hold">
                            <p:stCondLst>
                              <p:cond delay="16000"/>
                            </p:stCondLst>
                            <p:childTnLst>
                              <p:par>
                                <p:cTn id="47" presetID="25"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7000"/>
                            </p:stCondLst>
                            <p:childTnLst>
                              <p:par>
                                <p:cTn id="58" presetID="1" presetClass="exit" presetSubtype="0" fill="hold" grpId="1" nodeType="afterEffect">
                                  <p:stCondLst>
                                    <p:cond delay="5000"/>
                                  </p:stCondLst>
                                  <p:childTnLst>
                                    <p:set>
                                      <p:cBhvr>
                                        <p:cTn id="59" dur="1" fill="hold">
                                          <p:stCondLst>
                                            <p:cond delay="0"/>
                                          </p:stCondLst>
                                        </p:cTn>
                                        <p:tgtEl>
                                          <p:spTgt spid="14"/>
                                        </p:tgtEl>
                                        <p:attrNameLst>
                                          <p:attrName>style.visibility</p:attrName>
                                        </p:attrNameLst>
                                      </p:cBhvr>
                                      <p:to>
                                        <p:strVal val="hidden"/>
                                      </p:to>
                                    </p:set>
                                  </p:childTnLst>
                                </p:cTn>
                              </p:par>
                            </p:childTnLst>
                          </p:cTn>
                        </p:par>
                        <p:par>
                          <p:cTn id="60" fill="hold">
                            <p:stCondLst>
                              <p:cond delay="22000"/>
                            </p:stCondLst>
                            <p:childTnLst>
                              <p:par>
                                <p:cTn id="61" presetID="25"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6" dur="1000" fill="hold"/>
                                        <p:tgtEl>
                                          <p:spTgt spid="1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gtEl>
                                      </p:cBhvr>
                                    </p:animEffect>
                                  </p:childTnLst>
                                </p:cTn>
                              </p:par>
                            </p:childTnLst>
                          </p:cTn>
                        </p:par>
                        <p:par>
                          <p:cTn id="71" fill="hold">
                            <p:stCondLst>
                              <p:cond delay="23000"/>
                            </p:stCondLst>
                            <p:childTnLst>
                              <p:par>
                                <p:cTn id="72" presetID="1" presetClass="exit" presetSubtype="0" fill="hold" grpId="1" nodeType="afterEffect">
                                  <p:stCondLst>
                                    <p:cond delay="5000"/>
                                  </p:stCondLst>
                                  <p:childTnLst>
                                    <p:set>
                                      <p:cBhvr>
                                        <p:cTn id="73" dur="1" fill="hold">
                                          <p:stCondLst>
                                            <p:cond delay="0"/>
                                          </p:stCondLst>
                                        </p:cTn>
                                        <p:tgtEl>
                                          <p:spTgt spid="12"/>
                                        </p:tgtEl>
                                        <p:attrNameLst>
                                          <p:attrName>style.visibility</p:attrName>
                                        </p:attrNameLst>
                                      </p:cBhvr>
                                      <p:to>
                                        <p:strVal val="hidden"/>
                                      </p:to>
                                    </p:set>
                                  </p:childTnLst>
                                </p:cTn>
                              </p:par>
                            </p:childTnLst>
                          </p:cTn>
                        </p:par>
                        <p:par>
                          <p:cTn id="74" fill="hold">
                            <p:stCondLst>
                              <p:cond delay="28000"/>
                            </p:stCondLst>
                            <p:childTnLst>
                              <p:par>
                                <p:cTn id="75" presetID="25"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
                                        </p:tgtEl>
                                      </p:cBhvr>
                                    </p:animEffect>
                                  </p:childTnLst>
                                </p:cTn>
                              </p:par>
                            </p:childTnLst>
                          </p:cTn>
                        </p:par>
                        <p:par>
                          <p:cTn id="85" fill="hold">
                            <p:stCondLst>
                              <p:cond delay="29000"/>
                            </p:stCondLst>
                            <p:childTnLst>
                              <p:par>
                                <p:cTn id="86" presetID="1" presetClass="exit" presetSubtype="0" fill="hold" grpId="1" nodeType="afterEffect">
                                  <p:stCondLst>
                                    <p:cond delay="5000"/>
                                  </p:stCondLst>
                                  <p:childTnLst>
                                    <p:set>
                                      <p:cBhvr>
                                        <p:cTn id="87" dur="1" fill="hold">
                                          <p:stCondLst>
                                            <p:cond delay="0"/>
                                          </p:stCondLst>
                                        </p:cTn>
                                        <p:tgtEl>
                                          <p:spTgt spid="10"/>
                                        </p:tgtEl>
                                        <p:attrNameLst>
                                          <p:attrName>style.visibility</p:attrName>
                                        </p:attrNameLst>
                                      </p:cBhvr>
                                      <p:to>
                                        <p:strVal val="hidden"/>
                                      </p:to>
                                    </p:set>
                                  </p:childTnLst>
                                </p:cTn>
                              </p:par>
                            </p:childTnLst>
                          </p:cTn>
                        </p:par>
                        <p:par>
                          <p:cTn id="88" fill="hold">
                            <p:stCondLst>
                              <p:cond delay="34000"/>
                            </p:stCondLst>
                            <p:childTnLst>
                              <p:par>
                                <p:cTn id="89" presetID="25"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4" dur="1000" fill="hold"/>
                                        <p:tgtEl>
                                          <p:spTgt spid="15"/>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5"/>
                                        </p:tgtEl>
                                      </p:cBhvr>
                                    </p:animEffect>
                                  </p:childTnLst>
                                </p:cTn>
                              </p:par>
                            </p:childTnLst>
                          </p:cTn>
                        </p:par>
                        <p:par>
                          <p:cTn id="99" fill="hold">
                            <p:stCondLst>
                              <p:cond delay="35000"/>
                            </p:stCondLst>
                            <p:childTnLst>
                              <p:par>
                                <p:cTn id="100" presetID="1" presetClass="exit" presetSubtype="0" fill="hold" grpId="1" nodeType="afterEffect">
                                  <p:stCondLst>
                                    <p:cond delay="5000"/>
                                  </p:stCondLst>
                                  <p:childTnLst>
                                    <p:set>
                                      <p:cBhvr>
                                        <p:cTn id="101" dur="1" fill="hold">
                                          <p:stCondLst>
                                            <p:cond delay="0"/>
                                          </p:stCondLst>
                                        </p:cTn>
                                        <p:tgtEl>
                                          <p:spTgt spid="15"/>
                                        </p:tgtEl>
                                        <p:attrNameLst>
                                          <p:attrName>style.visibility</p:attrName>
                                        </p:attrNameLst>
                                      </p:cBhvr>
                                      <p:to>
                                        <p:strVal val="hidden"/>
                                      </p:to>
                                    </p:set>
                                  </p:childTnLst>
                                </p:cTn>
                              </p:par>
                            </p:childTnLst>
                          </p:cTn>
                        </p:par>
                        <p:par>
                          <p:cTn id="102" fill="hold">
                            <p:stCondLst>
                              <p:cond delay="40000"/>
                            </p:stCondLst>
                            <p:childTnLst>
                              <p:par>
                                <p:cTn id="103" presetID="25" presetClass="entr" presetSubtype="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8" dur="1000" fill="hold"/>
                                        <p:tgtEl>
                                          <p:spTgt spid="16"/>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16"/>
                                        </p:tgtEl>
                                      </p:cBhvr>
                                    </p:animEffect>
                                  </p:childTnLst>
                                </p:cTn>
                              </p:par>
                            </p:childTnLst>
                          </p:cTn>
                        </p:par>
                        <p:par>
                          <p:cTn id="113" fill="hold">
                            <p:stCondLst>
                              <p:cond delay="41000"/>
                            </p:stCondLst>
                            <p:childTnLst>
                              <p:par>
                                <p:cTn id="114" presetID="1" presetClass="exit" presetSubtype="0" fill="hold" grpId="1" nodeType="afterEffect">
                                  <p:stCondLst>
                                    <p:cond delay="5000"/>
                                  </p:stCondLst>
                                  <p:childTnLst>
                                    <p:set>
                                      <p:cBhvr>
                                        <p:cTn id="115" dur="1" fill="hold">
                                          <p:stCondLst>
                                            <p:cond delay="0"/>
                                          </p:stCondLst>
                                        </p:cTn>
                                        <p:tgtEl>
                                          <p:spTgt spid="16"/>
                                        </p:tgtEl>
                                        <p:attrNameLst>
                                          <p:attrName>style.visibility</p:attrName>
                                        </p:attrNameLst>
                                      </p:cBhvr>
                                      <p:to>
                                        <p:strVal val="hidden"/>
                                      </p:to>
                                    </p:set>
                                  </p:childTnLst>
                                </p:cTn>
                              </p:par>
                            </p:childTnLst>
                          </p:cTn>
                        </p:par>
                        <p:par>
                          <p:cTn id="116" fill="hold">
                            <p:stCondLst>
                              <p:cond delay="46000"/>
                            </p:stCondLst>
                            <p:childTnLst>
                              <p:par>
                                <p:cTn id="117" presetID="25" presetClass="entr" presetSubtype="0"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22" dur="1000" fill="hold"/>
                                        <p:tgtEl>
                                          <p:spTgt spid="11"/>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1"/>
                                        </p:tgtEl>
                                      </p:cBhvr>
                                    </p:animEffect>
                                  </p:childTnLst>
                                </p:cTn>
                              </p:par>
                            </p:childTnLst>
                          </p:cTn>
                        </p:par>
                        <p:par>
                          <p:cTn id="127" fill="hold">
                            <p:stCondLst>
                              <p:cond delay="47000"/>
                            </p:stCondLst>
                            <p:childTnLst>
                              <p:par>
                                <p:cTn id="128" presetID="1" presetClass="exit" presetSubtype="0" fill="hold" grpId="1" nodeType="afterEffect">
                                  <p:stCondLst>
                                    <p:cond delay="5000"/>
                                  </p:stCondLst>
                                  <p:childTnLst>
                                    <p:set>
                                      <p:cBhvr>
                                        <p:cTn id="129" dur="1" fill="hold">
                                          <p:stCondLst>
                                            <p:cond delay="0"/>
                                          </p:stCondLst>
                                        </p:cTn>
                                        <p:tgtEl>
                                          <p:spTgt spid="11"/>
                                        </p:tgtEl>
                                        <p:attrNameLst>
                                          <p:attrName>style.visibility</p:attrName>
                                        </p:attrNameLst>
                                      </p:cBhvr>
                                      <p:to>
                                        <p:strVal val="hidden"/>
                                      </p:to>
                                    </p:set>
                                  </p:childTnLst>
                                </p:cTn>
                              </p:par>
                            </p:childTnLst>
                          </p:cTn>
                        </p:par>
                        <p:par>
                          <p:cTn id="130" fill="hold">
                            <p:stCondLst>
                              <p:cond delay="52000"/>
                            </p:stCondLst>
                            <p:childTnLst>
                              <p:par>
                                <p:cTn id="131" presetID="25" presetClass="entr" presetSubtype="0" fill="hold" grpId="0" nodeType="after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p:cTn id="1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36" dur="1000" fill="hold"/>
                                        <p:tgtEl>
                                          <p:spTgt spid="17"/>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17"/>
                                        </p:tgtEl>
                                      </p:cBhvr>
                                    </p:animEffect>
                                  </p:childTnLst>
                                </p:cTn>
                              </p:par>
                            </p:childTnLst>
                          </p:cTn>
                        </p:par>
                        <p:par>
                          <p:cTn id="141" fill="hold">
                            <p:stCondLst>
                              <p:cond delay="53000"/>
                            </p:stCondLst>
                            <p:childTnLst>
                              <p:par>
                                <p:cTn id="142" presetID="1" presetClass="exit" presetSubtype="0" fill="hold" grpId="1" nodeType="afterEffect">
                                  <p:stCondLst>
                                    <p:cond delay="5000"/>
                                  </p:stCondLst>
                                  <p:childTnLst>
                                    <p:set>
                                      <p:cBhvr>
                                        <p:cTn id="14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1763713" y="819150"/>
            <a:ext cx="5327650" cy="2232025"/>
          </a:xfrm>
          <a:prstGeom prst="rect">
            <a:avLst/>
          </a:prstGeom>
          <a:noFill/>
          <a:ln w="9525">
            <a:noFill/>
            <a:miter lim="800000"/>
            <a:headEnd/>
            <a:tailEnd/>
          </a:ln>
        </p:spPr>
        <p:txBody>
          <a:bodyPr wrap="none" anchor="ctr"/>
          <a:lstStyle/>
          <a:p>
            <a:pPr algn="ctr"/>
            <a:r>
              <a:rPr lang="ru-RU" sz="3200" b="1" i="1">
                <a:latin typeface="Times New Roman" pitchFamily="18" charset="0"/>
              </a:rPr>
              <a:t>МОУ: начальная </a:t>
            </a:r>
          </a:p>
          <a:p>
            <a:pPr algn="ctr"/>
            <a:r>
              <a:rPr lang="ru-RU" sz="3200" b="1" i="1">
                <a:latin typeface="Times New Roman" pitchFamily="18" charset="0"/>
              </a:rPr>
              <a:t>общеобразовательная школа</a:t>
            </a:r>
          </a:p>
          <a:p>
            <a:pPr algn="ctr"/>
            <a:r>
              <a:rPr lang="ru-RU" sz="3200" b="1" i="1">
                <a:latin typeface="Times New Roman" pitchFamily="18" charset="0"/>
              </a:rPr>
              <a:t>п.Горноправдинск</a:t>
            </a:r>
          </a:p>
          <a:p>
            <a:pPr algn="ctr"/>
            <a:r>
              <a:rPr lang="ru-RU" sz="3200" b="1" i="1">
                <a:latin typeface="Times New Roman" pitchFamily="18" charset="0"/>
              </a:rPr>
              <a:t>Ханты-Мансийского района</a:t>
            </a:r>
          </a:p>
          <a:p>
            <a:pPr algn="ctr"/>
            <a:endParaRPr lang="ru-RU" sz="3200" b="1" i="1">
              <a:latin typeface="Times New Roman" pitchFamily="18" charset="0"/>
            </a:endParaRPr>
          </a:p>
        </p:txBody>
      </p:sp>
      <p:sp>
        <p:nvSpPr>
          <p:cNvPr id="89091" name="Rectangle 6"/>
          <p:cNvSpPr>
            <a:spLocks noChangeArrowheads="1"/>
          </p:cNvSpPr>
          <p:nvPr/>
        </p:nvSpPr>
        <p:spPr bwMode="auto">
          <a:xfrm>
            <a:off x="1785938" y="3629025"/>
            <a:ext cx="5327650" cy="1800225"/>
          </a:xfrm>
          <a:prstGeom prst="rect">
            <a:avLst/>
          </a:prstGeom>
          <a:noFill/>
          <a:ln w="9525">
            <a:noFill/>
            <a:miter lim="800000"/>
            <a:headEnd/>
            <a:tailEnd/>
          </a:ln>
        </p:spPr>
        <p:txBody>
          <a:bodyPr wrap="none" anchor="ctr"/>
          <a:lstStyle/>
          <a:p>
            <a:pPr algn="ctr"/>
            <a:r>
              <a:rPr lang="ru-RU" sz="3200" b="1" i="1">
                <a:latin typeface="Times New Roman" pitchFamily="18" charset="0"/>
              </a:rPr>
              <a:t>Презентацию составила:</a:t>
            </a:r>
          </a:p>
          <a:p>
            <a:pPr algn="ctr"/>
            <a:r>
              <a:rPr lang="ru-RU" sz="3200" b="1" i="1">
                <a:latin typeface="Times New Roman" pitchFamily="18" charset="0"/>
              </a:rPr>
              <a:t>учитель начальных классов</a:t>
            </a:r>
          </a:p>
          <a:p>
            <a:pPr algn="ctr"/>
            <a:r>
              <a:rPr lang="ru-RU" sz="3200" b="1" i="1">
                <a:latin typeface="Times New Roman" pitchFamily="18" charset="0"/>
              </a:rPr>
              <a:t>Кузнецова Елена </a:t>
            </a:r>
          </a:p>
          <a:p>
            <a:pPr algn="ctr"/>
            <a:r>
              <a:rPr lang="ru-RU" sz="3200" b="1" i="1">
                <a:latin typeface="Times New Roman" pitchFamily="18" charset="0"/>
              </a:rPr>
              <a:t>Александровна</a:t>
            </a:r>
          </a:p>
          <a:p>
            <a:pPr algn="ctr"/>
            <a:endParaRPr lang="ru-RU" sz="3200" b="1" i="1">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51275" y="2852738"/>
            <a:ext cx="1441450" cy="722312"/>
          </a:xfrm>
          <a:prstGeom prst="rect">
            <a:avLst/>
          </a:prstGeom>
          <a:noFill/>
          <a:ln w="9525">
            <a:noFill/>
            <a:miter lim="800000"/>
            <a:headEnd/>
            <a:tailEnd/>
          </a:ln>
        </p:spPr>
        <p:txBody>
          <a:bodyPr wrap="none" anchor="ctr"/>
          <a:lstStyle/>
          <a:p>
            <a:pPr algn="ctr"/>
            <a:r>
              <a:rPr lang="ru-RU" sz="2800">
                <a:solidFill>
                  <a:srgbClr val="FF0000"/>
                </a:solidFill>
                <a:latin typeface="Arial Black" pitchFamily="34" charset="0"/>
              </a:rPr>
              <a:t>Чети!</a:t>
            </a:r>
          </a:p>
        </p:txBody>
      </p:sp>
      <p:sp>
        <p:nvSpPr>
          <p:cNvPr id="87043" name="Oval 3"/>
          <p:cNvSpPr>
            <a:spLocks noChangeArrowheads="1"/>
          </p:cNvSpPr>
          <p:nvPr/>
        </p:nvSpPr>
        <p:spPr bwMode="auto">
          <a:xfrm>
            <a:off x="3924300" y="2636838"/>
            <a:ext cx="1368425" cy="1296987"/>
          </a:xfrm>
          <a:prstGeom prst="ellipse">
            <a:avLst/>
          </a:prstGeom>
          <a:solidFill>
            <a:srgbClr val="009900"/>
          </a:solidFill>
          <a:ln w="9525">
            <a:noFill/>
            <a:round/>
            <a:headEnd/>
            <a:tailEnd/>
          </a:ln>
        </p:spPr>
        <p:txBody>
          <a:bodyPr wrap="none" anchor="ctr"/>
          <a:lstStyle/>
          <a:p>
            <a:pPr algn="ctr"/>
            <a:r>
              <a:rPr lang="ru-RU" sz="6000">
                <a:latin typeface="Arial Black" pitchFamily="34" charset="0"/>
              </a:rPr>
              <a:t>1</a:t>
            </a:r>
          </a:p>
        </p:txBody>
      </p:sp>
      <p:sp>
        <p:nvSpPr>
          <p:cNvPr id="87044" name="Oval 4"/>
          <p:cNvSpPr>
            <a:spLocks noChangeArrowheads="1"/>
          </p:cNvSpPr>
          <p:nvPr/>
        </p:nvSpPr>
        <p:spPr bwMode="auto">
          <a:xfrm>
            <a:off x="3924300" y="2636838"/>
            <a:ext cx="1368425" cy="1295400"/>
          </a:xfrm>
          <a:prstGeom prst="ellipse">
            <a:avLst/>
          </a:prstGeom>
          <a:solidFill>
            <a:srgbClr val="FFFF99"/>
          </a:solidFill>
          <a:ln w="9525">
            <a:noFill/>
            <a:round/>
            <a:headEnd/>
            <a:tailEnd/>
          </a:ln>
        </p:spPr>
        <p:txBody>
          <a:bodyPr wrap="none" anchor="ctr"/>
          <a:lstStyle/>
          <a:p>
            <a:pPr algn="ctr"/>
            <a:r>
              <a:rPr lang="ru-RU" sz="6000">
                <a:latin typeface="Arial Black" pitchFamily="34" charset="0"/>
              </a:rPr>
              <a:t>2</a:t>
            </a:r>
          </a:p>
        </p:txBody>
      </p:sp>
      <p:sp>
        <p:nvSpPr>
          <p:cNvPr id="87045" name="Oval 5"/>
          <p:cNvSpPr>
            <a:spLocks noChangeArrowheads="1"/>
          </p:cNvSpPr>
          <p:nvPr/>
        </p:nvSpPr>
        <p:spPr bwMode="auto">
          <a:xfrm>
            <a:off x="3924300" y="2636838"/>
            <a:ext cx="1366838" cy="1295400"/>
          </a:xfrm>
          <a:prstGeom prst="ellipse">
            <a:avLst/>
          </a:prstGeom>
          <a:solidFill>
            <a:srgbClr val="FF0000"/>
          </a:solidFill>
          <a:ln w="9525">
            <a:noFill/>
            <a:round/>
            <a:headEnd/>
            <a:tailEnd/>
          </a:ln>
        </p:spPr>
        <p:txBody>
          <a:bodyPr wrap="none" anchor="ctr"/>
          <a:lstStyle/>
          <a:p>
            <a:pPr algn="ctr"/>
            <a:r>
              <a:rPr lang="ru-RU" sz="6000">
                <a:latin typeface="Arial Black" pitchFamily="34" charset="0"/>
              </a:rPr>
              <a:t>3</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87045"/>
                                        </p:tgtEl>
                                      </p:cBhvr>
                                      <p:by x="400000" y="400000"/>
                                    </p:animScale>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87045"/>
                                        </p:tgtEl>
                                        <p:attrNameLst>
                                          <p:attrName>style.visibility</p:attrName>
                                        </p:attrNameLst>
                                      </p:cBhvr>
                                      <p:to>
                                        <p:strVal val="hidden"/>
                                      </p:to>
                                    </p:se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500" fill="hold"/>
                                        <p:tgtEl>
                                          <p:spTgt spid="87044"/>
                                        </p:tgtEl>
                                      </p:cBhvr>
                                      <p:by x="400000" y="400000"/>
                                    </p:animScale>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87044"/>
                                        </p:tgtEl>
                                        <p:attrNameLst>
                                          <p:attrName>style.visibility</p:attrName>
                                        </p:attrNameLst>
                                      </p:cBhvr>
                                      <p:to>
                                        <p:strVal val="hidden"/>
                                      </p:to>
                                    </p:set>
                                  </p:childTnLst>
                                </p:cTn>
                              </p:par>
                            </p:childTnLst>
                          </p:cTn>
                        </p:par>
                        <p:par>
                          <p:cTn id="16" fill="hold">
                            <p:stCondLst>
                              <p:cond delay="1000"/>
                            </p:stCondLst>
                            <p:childTnLst>
                              <p:par>
                                <p:cTn id="17" presetID="6" presetClass="emph" presetSubtype="0" fill="hold" grpId="0" nodeType="afterEffect">
                                  <p:stCondLst>
                                    <p:cond delay="0"/>
                                  </p:stCondLst>
                                  <p:childTnLst>
                                    <p:animScale>
                                      <p:cBhvr>
                                        <p:cTn id="18" dur="500" fill="hold"/>
                                        <p:tgtEl>
                                          <p:spTgt spid="87043"/>
                                        </p:tgtEl>
                                      </p:cBhvr>
                                      <p:by x="400000" y="400000"/>
                                    </p:animScale>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87043"/>
                                        </p:tgtEl>
                                        <p:attrNameLst>
                                          <p:attrName>style.visibility</p:attrName>
                                        </p:attrNameLst>
                                      </p:cBhvr>
                                      <p:to>
                                        <p:strVal val="hidden"/>
                                      </p:to>
                                    </p:set>
                                  </p:childTnLst>
                                </p:cTn>
                              </p:par>
                            </p:childTnLst>
                          </p:cTn>
                        </p:par>
                        <p:par>
                          <p:cTn id="22" fill="hold">
                            <p:stCondLst>
                              <p:cond delay="1500"/>
                            </p:stCondLst>
                            <p:childTnLst>
                              <p:par>
                                <p:cTn id="23" presetID="6" presetClass="emph" presetSubtype="0" fill="hold" grpId="0" nodeType="afterEffect">
                                  <p:stCondLst>
                                    <p:cond delay="0"/>
                                  </p:stCondLst>
                                  <p:childTnLst>
                                    <p:animScale>
                                      <p:cBhvr>
                                        <p:cTn id="24" dur="500" fill="hold"/>
                                        <p:tgtEl>
                                          <p:spTgt spid="87042"/>
                                        </p:tgtEl>
                                      </p:cBhvr>
                                      <p:by x="400000" y="400000"/>
                                    </p:animScale>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87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2" grpId="1"/>
      <p:bldP spid="87043" grpId="0" animBg="1"/>
      <p:bldP spid="87043" grpId="1" animBg="1"/>
      <p:bldP spid="87044" grpId="0" animBg="1"/>
      <p:bldP spid="87044" grpId="1" animBg="1"/>
      <p:bldP spid="87045" grpId="0" animBg="1"/>
      <p:bldP spid="87045"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1245</Words>
  <Application>Microsoft Office PowerPoint</Application>
  <PresentationFormat>On-screen Show (4:3)</PresentationFormat>
  <Paragraphs>270</Paragraphs>
  <Slides>86</Slides>
  <Notes>2</Notes>
  <HiddenSlides>48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Academy</vt:lpstr>
      <vt:lpstr>Monotype Corsiva</vt:lpstr>
      <vt:lpstr>Times New Roman</vt:lpstr>
      <vt:lpstr>Arial Black</vt:lpstr>
      <vt:lpstr>Тема Office</vt:lpstr>
      <vt:lpstr>Slide 1</vt:lpstr>
      <vt:lpstr>Slide 2</vt:lpstr>
      <vt:lpstr>Slide 3</vt:lpstr>
      <vt:lpstr>Slide 4</vt:lpstr>
      <vt:lpstr>Ще откъсна маргаритка, камбанка, синчец. Ще подаря букет на мама. Тя ще се зарадва.</vt:lpstr>
      <vt:lpstr>Slide 6</vt:lpstr>
      <vt:lpstr>Slide 7</vt:lpstr>
      <vt:lpstr>Slide 8</vt:lpstr>
      <vt:lpstr>Slide 9</vt:lpstr>
      <vt:lpstr>Аз рисувам мъгла. Ето я: бяла, като мляко. Нищо не се вижда на рисунката.</vt:lpstr>
      <vt:lpstr>Slide 11</vt:lpstr>
      <vt:lpstr>Slide 12</vt:lpstr>
      <vt:lpstr>Slide 13</vt:lpstr>
      <vt:lpstr>Slide 14</vt:lpstr>
      <vt:lpstr>Настя се върна от училище. Вкъщи беше само мама. Настя седна на масата, взе книжка и прочете приказка. Мама се зарадва.</vt:lpstr>
      <vt:lpstr>Slide 16</vt:lpstr>
      <vt:lpstr>Slide 17</vt:lpstr>
      <vt:lpstr>Slide 18</vt:lpstr>
      <vt:lpstr>Slide 19</vt:lpstr>
      <vt:lpstr>Витя играеше край морето. Той строеше къща от пясък. Пясъкът трябва да е мокър, тогава къщата ще стане хубава. Ура! Къщата е готова и красива.</vt:lpstr>
      <vt:lpstr>Slide 21</vt:lpstr>
      <vt:lpstr>Slide 22</vt:lpstr>
      <vt:lpstr>Slide 23</vt:lpstr>
      <vt:lpstr>Slide 24</vt:lpstr>
      <vt:lpstr>Един старец садил ябълкови дръвчета. Попитали го: «Защо са ти тези дръвчета? Дълго ще чакаш от тях плод, а ти няма за изядеш нито една ябълка!» Старецът  рекъл: «Аз няма да изям, но други ще ядат и ще ми благодарят.»</vt:lpstr>
      <vt:lpstr>Slide 26</vt:lpstr>
      <vt:lpstr>Slide 27</vt:lpstr>
      <vt:lpstr>Slide 28</vt:lpstr>
      <vt:lpstr>Slide 29</vt:lpstr>
      <vt:lpstr>Лъвът и  мечката намерили месо и започнали да се карат за него. Мечката  не искала да отстъпи, а и лъвът не отстъпвал. Толкова дълго се били, че и двамата се уморили и легнали. Лисицата видяла месото им, грабнала го и  избягала.</vt:lpstr>
      <vt:lpstr>Slide 31</vt:lpstr>
      <vt:lpstr>Slide 32</vt:lpstr>
      <vt:lpstr>Slide 33</vt:lpstr>
      <vt:lpstr>Slide 34</vt:lpstr>
      <vt:lpstr>Митя се пързалял с шейна по ледената пързалка  и на кънки по замръзналата  река, дотичал у  дома зачервен, весел и казал на баща си: - Колко е хубаво през зимата!  Искам винаги да бъде зима! - Запиши желанието си в моя бележник, - казал бащата. Митя го записал. </vt:lpstr>
      <vt:lpstr>Slide 36</vt:lpstr>
      <vt:lpstr>Slide 37</vt:lpstr>
      <vt:lpstr>Slide 38</vt:lpstr>
      <vt:lpstr>Slide 39</vt:lpstr>
      <vt:lpstr>Мишката отишла на гости на жабата. Жабата посрещнала мишката на брега и я поканила в дома си под водата. Мишката влязла, но се нагълтала с вода и едва  се измъкнала жива навън. «Повече никога - рекла тя - няма да ходя на гости при чужди хора.»</vt:lpstr>
      <vt:lpstr>Slide 41</vt:lpstr>
      <vt:lpstr>Slide 42</vt:lpstr>
      <vt:lpstr>Slide 43</vt:lpstr>
      <vt:lpstr>Slide 44</vt:lpstr>
      <vt:lpstr>       Петя и дядо му били големи приятели и обичали да си задават един на друг различни  въпроси.       Веднъж дядото попитал внука си:       - За какво, Петенка, са нужни ръцете на хората?       - За да играят с топка - отвърнал Петя.       - А още за какво?       - За да галят котката.       Цяла вечер Петя отговарял на дядо си. Правилно отговарял. Само че бил още малък  и за всички останали ръце по своите съдел, а не по трудовите, работни ръце. </vt:lpstr>
      <vt:lpstr>Slide 46</vt:lpstr>
      <vt:lpstr>Slide 47</vt:lpstr>
      <vt:lpstr>Slide 48</vt:lpstr>
      <vt:lpstr>Slide 49</vt:lpstr>
      <vt:lpstr>Промъкваш се през еловата гора, а младите елички бодат: - Не ни докосвай! - Я ги виж, едва ви докоснах. - Дори едва не ни докосвай. Ние пазим дрешките си. - Че с какво са по-особени дрешките ви? - Зелените ни иглички не са като листата. Не се сменят всяко лято. - И какво от това? - Ето, израсло е младо елово клонче, а игличките по него ще се сменят едва след седем години. - Да, няма да е скоро. - Затова трябва да ги пазим!</vt:lpstr>
      <vt:lpstr>Slide 51</vt:lpstr>
      <vt:lpstr>Slide 52</vt:lpstr>
      <vt:lpstr>Slide 53</vt:lpstr>
      <vt:lpstr>Slide 54</vt:lpstr>
      <vt:lpstr>Две деца, брат и сестра, тръгнаха на училище. Трябваше да минат покрай сенчеста горичка. - Знаеш ли какво - каза братът на  сестра си. – За училище има още време, а в горичката трябва да е много весело! Сестрата хареса предложението на  брат си. Децата захвърлиха учебниците в травата и се скриха под къдравите брезички. Най-напред децата видяха златен бръмбар. - Поиграй с нас. - Нямам време – отвърна им бръмбарът. Децата се засрамиха,тръгнаха към училището и, макар да закъсняха, се учиха прилежно. </vt:lpstr>
      <vt:lpstr>Slide 56</vt:lpstr>
      <vt:lpstr>Slide 57</vt:lpstr>
      <vt:lpstr>Slide 58</vt:lpstr>
      <vt:lpstr>Slide 59</vt:lpstr>
      <vt:lpstr>Вървяла си Лиска по пътечката и намерила точилка. Взела  я и тръгнала по-нататък. Пристигнала в селото и почукала на вратата на една къща: - Чук-чук! - Кой е там? - Аз съм лисичка-сестричка! Пуснете ме да пренощувам! - И без теб ни е тесничко. - Няма да ви притесня: аз ще легна на скамейката,  опашчицата  ми- под скамейката, а точилката- под печката. Сутринта Лиска станала рано, изгорила точилката си, а  после попитала: - Къде ми е точилката? Дайте ми за нея кокошчица! Селянинът – що да прави! Дал и за точилката кокошчица. Взела Лиска кокошчицата и тръгнала към друго село. </vt:lpstr>
      <vt:lpstr>Slide 61</vt:lpstr>
      <vt:lpstr>Slide 62</vt:lpstr>
      <vt:lpstr>Slide 63</vt:lpstr>
      <vt:lpstr>Slide 64</vt:lpstr>
      <vt:lpstr>     Дълго пътувахме с влака през блатисти места, обрасли с лиственица и борове.       Особено съм запомнил една от вечерите. Тъкмо се приготвяхме за сън, когато татко, поглеждайки през прозореца, ни повика при себе си. Аз направо замрях от почуда.            Навсякъде из гората сияеха, блещукаха,въртяха се някакви летящи пламъчета, приличащи на падащи звезди. Струваше ни се, че сме попаднали в приказна страна.      Когато влакът продължи нататък  и чудното  зрелище изчезна, татко ни обясни, че това не са падащи звезди, а светулки.</vt:lpstr>
      <vt:lpstr>Slide 66</vt:lpstr>
      <vt:lpstr>Slide 67</vt:lpstr>
      <vt:lpstr>Slide 68</vt:lpstr>
      <vt:lpstr>Slide 69</vt:lpstr>
      <vt:lpstr>Кое цвете в нашата гора е най-красиво, най-нежно, най-ароматно?  - Разбира се, аз, момината сълза!  - Какви са цветчетата ти?  - Моите цветчета са като снежни камбанки на тънкото стъбло. Сякаш блестят в мрачината. А какъв аромат имат, няма да му се наситиш!  - А какво виси сега на стъблото ти вместо белите камбанки?  - Червени плодчета. Също така красиви. Да им се ненагледаш! Но ти не ги докосвай, не ги късай!  - Защо?  - Защото са отровни!  - Защо на нежно като теб цвете са му отровни плодчетата? - За да не ги изядеш, лакомнико! </vt:lpstr>
      <vt:lpstr>Slide 71</vt:lpstr>
      <vt:lpstr>Slide 72</vt:lpstr>
      <vt:lpstr>Slide 73</vt:lpstr>
      <vt:lpstr>Slide 74</vt:lpstr>
      <vt:lpstr>         Мечокът Михаил, кривокракият... В тайгата ловците знаят – по-добре не се срещай  с него, с кафявия мечок; ако го раниш, с един удар на лапата си ще убие ловеца.           Мечокът не напада пръв човека. Щом го усети, бяга от пътя му.           Цяло лято мечокът се храни в тайгата, преди да заспи зимен сън. Пъхне лапа в мравуняка, лизне си мравки. Осмуква храстите с малини. Попадне ли му гнездо на птица — ще изяде птиченцата. Заплесне ли се горска мишка — и мишката ще изяде.           Или ще влезе в реката, когато сьомгата почне да хвърля хайвера си. Седи в реката и чака.   Появи ли се по-едра риба, мечокът бързо я грабва с острите си нокти и я изхвърля на брега. И отново замира. </vt:lpstr>
      <vt:lpstr>Slide 76</vt:lpstr>
      <vt:lpstr>Slide 77</vt:lpstr>
      <vt:lpstr>Slide 78</vt:lpstr>
      <vt:lpstr>Slide 79</vt:lpstr>
      <vt:lpstr>    Веднъж вървях край брега на нашия ручей и под храста забелязах таралеж. Той също ме забеляза, сви се и зачука: чук-чук. Докоснах го с носа на ботуша си— той страшно изфуча и заби иглите си в ботуша ми.      - А, така ли постъпваш с мен! — казах аз и с върха на ботуша си го бутнах във водата.       Мигновено таралежът се разгъна във водата и заплува към брега като малко прасенце, само че вместо четина на гърба си имаше иглици. Аз взех пръчка, търкулнах с нея таралежа в шапката си и го понесох към къщи.       У дома имах много мишки. Чувал съм, че таралежът ги лови и реших: нека да живее при мен и да лови мишките.</vt:lpstr>
      <vt:lpstr>Slide 81</vt:lpstr>
      <vt:lpstr>Slide 82</vt:lpstr>
      <vt:lpstr>Slide 83</vt:lpstr>
      <vt:lpstr>Slide 84</vt:lpstr>
      <vt:lpstr>Slide 85</vt:lpstr>
      <vt:lpstr>Slide 86</vt:lpstr>
    </vt:vector>
  </TitlesOfParts>
  <Company>МОУ НОШ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Прочитай внимательно и приготовься ответить на вопрос</dc:title>
  <dc:creator>Г.Т.Н</dc:creator>
  <cp:lastModifiedBy>lenovo</cp:lastModifiedBy>
  <cp:revision>167</cp:revision>
  <dcterms:created xsi:type="dcterms:W3CDTF">2009-12-16T08:08:17Z</dcterms:created>
  <dcterms:modified xsi:type="dcterms:W3CDTF">2012-06-28T12:35:10Z</dcterms:modified>
</cp:coreProperties>
</file>