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customXml/itemProps13.xml" ContentType="application/vnd.openxmlformats-officedocument.customXmlProperties+xml"/>
  <Override PartName="/customXml/itemProps24.xml" ContentType="application/vnd.openxmlformats-officedocument.customXmlPropertie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customXml/itemProps18.xml" ContentType="application/vnd.openxmlformats-officedocument.customXmlPropertie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customXml/itemProps21.xml" ContentType="application/vnd.openxmlformats-officedocument.customXmlPropertie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customXml/itemProps7.xml" ContentType="application/vnd.openxmlformats-officedocument.customXmlPropertie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customXml/itemProps3.xml" ContentType="application/vnd.openxmlformats-officedocument.customXmlProperties+xml"/>
  <Override PartName="/customXml/itemProps15.xml" ContentType="application/vnd.openxmlformats-officedocument.customXmlProperties+xml"/>
  <Override PartName="/customXml/itemProps26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customXml/itemProps11.xml" ContentType="application/vnd.openxmlformats-officedocument.customXmlProperties+xml"/>
  <Override PartName="/customXml/itemProps22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customXml/itemProps8.xml" ContentType="application/vnd.openxmlformats-officedocument.customXml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customXml/itemProps4.xml" ContentType="application/vnd.openxmlformats-officedocument.customXmlProperties+xml"/>
  <Override PartName="/customXml/itemProps27.xml" ContentType="application/vnd.openxmlformats-officedocument.customXmlProperti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customXml/itemProps16.xml" ContentType="application/vnd.openxmlformats-officedocument.customXmlProperties+xml"/>
  <Override PartName="/ppt/slideLayouts/slideLayout38.xml" ContentType="application/vnd.openxmlformats-officedocument.presentationml.slideLayout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customXml/itemProps23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customXml/itemProps12.xml" ContentType="application/vnd.openxmlformats-officedocument.customXmlProperties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customXml/itemProps9.xml" ContentType="application/vnd.openxmlformats-officedocument.customXmlPropertie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customXml/itemProps5.xml" ContentType="application/vnd.openxmlformats-officedocument.customXmlProperties+xml"/>
  <Override PartName="/customXml/itemProps17.xml" ContentType="application/vnd.openxmlformats-officedocument.customXmlProperties+xml"/>
  <Override PartName="/customXml/itemProps28.xml" ContentType="application/vnd.openxmlformats-officedocument.customXmlPropertie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22.xml" ContentType="application/vnd.openxmlformats-officedocument.presentationml.tags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customXml/itemProps20.xml" ContentType="application/vnd.openxmlformats-officedocument.customXmlPropertie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customXml/itemProps6.xml" ContentType="application/vnd.openxmlformats-officedocument.customXmlPropertie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customXml/itemProps25.xml" ContentType="application/vnd.openxmlformats-officedocument.customXmlProperties+xml"/>
  <Override PartName="/ppt/tags/tag141.xml" ContentType="application/vnd.openxmlformats-officedocument.presentationml.tags+xml"/>
  <Override PartName="/customXml/itemProps14.xml" ContentType="application/vnd.openxmlformats-officedocument.customXmlProperties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customXml/itemProps19.xml" ContentType="application/vnd.openxmlformats-officedocument.customXmlPropertie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9"/>
  </p:sldMasterIdLst>
  <p:sldIdLst>
    <p:sldId id="256" r:id="rId30"/>
    <p:sldId id="277" r:id="rId31"/>
    <p:sldId id="258" r:id="rId32"/>
    <p:sldId id="265" r:id="rId33"/>
    <p:sldId id="261" r:id="rId34"/>
    <p:sldId id="267" r:id="rId35"/>
    <p:sldId id="266" r:id="rId36"/>
    <p:sldId id="278" r:id="rId37"/>
    <p:sldId id="257" r:id="rId38"/>
    <p:sldId id="259" r:id="rId39"/>
    <p:sldId id="262" r:id="rId40"/>
    <p:sldId id="264" r:id="rId41"/>
    <p:sldId id="276" r:id="rId42"/>
    <p:sldId id="268" r:id="rId43"/>
    <p:sldId id="269" r:id="rId44"/>
    <p:sldId id="270" r:id="rId45"/>
    <p:sldId id="271" r:id="rId46"/>
    <p:sldId id="280" r:id="rId47"/>
    <p:sldId id="281" r:id="rId48"/>
    <p:sldId id="279" r:id="rId49"/>
    <p:sldId id="272" r:id="rId50"/>
    <p:sldId id="273" r:id="rId51"/>
    <p:sldId id="274" r:id="rId52"/>
    <p:sldId id="263" r:id="rId53"/>
    <p:sldId id="283" r:id="rId5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9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0.xml"/><Relationship Id="rId21" Type="http://schemas.openxmlformats.org/officeDocument/2006/relationships/customXml" Target="../customXml/item21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50" Type="http://schemas.openxmlformats.org/officeDocument/2006/relationships/slide" Target="slides/slide21.xml"/><Relationship Id="rId55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1.xml"/><Relationship Id="rId41" Type="http://schemas.openxmlformats.org/officeDocument/2006/relationships/slide" Target="slides/slide12.xml"/><Relationship Id="rId54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3" Type="http://schemas.openxmlformats.org/officeDocument/2006/relationships/slide" Target="slides/slide24.xml"/><Relationship Id="rId58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56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22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" Type="http://schemas.openxmlformats.org/officeDocument/2006/relationships/customXml" Target="../../customXml/item12.xml"/><Relationship Id="rId6" Type="http://schemas.openxmlformats.org/officeDocument/2006/relationships/tags" Target="../tags/tag5.xml"/><Relationship Id="rId11" Type="http://schemas.openxmlformats.org/officeDocument/2006/relationships/image" Target="../media/image4.png"/><Relationship Id="rId5" Type="http://schemas.openxmlformats.org/officeDocument/2006/relationships/tags" Target="../tags/tag4.xml"/><Relationship Id="rId10" Type="http://schemas.openxmlformats.org/officeDocument/2006/relationships/image" Target="../media/image3.png"/><Relationship Id="rId4" Type="http://schemas.openxmlformats.org/officeDocument/2006/relationships/tags" Target="../tags/tag3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customXml" Target="../../customXml/item5.xml"/><Relationship Id="rId6" Type="http://schemas.openxmlformats.org/officeDocument/2006/relationships/tags" Target="../tags/tag11.xml"/><Relationship Id="rId11" Type="http://schemas.openxmlformats.org/officeDocument/2006/relationships/image" Target="../media/image4.png"/><Relationship Id="rId5" Type="http://schemas.openxmlformats.org/officeDocument/2006/relationships/tags" Target="../tags/tag10.xml"/><Relationship Id="rId10" Type="http://schemas.openxmlformats.org/officeDocument/2006/relationships/image" Target="../media/image3.png"/><Relationship Id="rId4" Type="http://schemas.openxmlformats.org/officeDocument/2006/relationships/tags" Target="../tags/tag9.xml"/><Relationship Id="rId9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4.xml"/><Relationship Id="rId7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customXml" Target="../../customXml/item2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customXml" Target="../../customXml/item18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customXml" Target="../../customXml/item8.xml"/><Relationship Id="rId6" Type="http://schemas.openxmlformats.org/officeDocument/2006/relationships/tags" Target="../tags/tag22.xml"/><Relationship Id="rId11" Type="http://schemas.openxmlformats.org/officeDocument/2006/relationships/image" Target="../media/image4.png"/><Relationship Id="rId5" Type="http://schemas.openxmlformats.org/officeDocument/2006/relationships/tags" Target="../tags/tag21.xml"/><Relationship Id="rId10" Type="http://schemas.openxmlformats.org/officeDocument/2006/relationships/image" Target="../media/image3.png"/><Relationship Id="rId4" Type="http://schemas.openxmlformats.org/officeDocument/2006/relationships/tags" Target="../tags/tag20.xml"/><Relationship Id="rId9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6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slideMaster" Target="../slideMasters/slideMaster1.xml"/><Relationship Id="rId17" Type="http://schemas.openxmlformats.org/officeDocument/2006/relationships/image" Target="../media/image10.png"/><Relationship Id="rId2" Type="http://schemas.openxmlformats.org/officeDocument/2006/relationships/tags" Target="../tags/tag24.xml"/><Relationship Id="rId16" Type="http://schemas.openxmlformats.org/officeDocument/2006/relationships/image" Target="../media/image9.png"/><Relationship Id="rId1" Type="http://schemas.openxmlformats.org/officeDocument/2006/relationships/customXml" Target="../../customXml/item14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image" Target="../media/image8.png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4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3.png"/><Relationship Id="rId2" Type="http://schemas.openxmlformats.org/officeDocument/2006/relationships/tags" Target="../tags/tag34.xml"/><Relationship Id="rId1" Type="http://schemas.openxmlformats.org/officeDocument/2006/relationships/customXml" Target="../../customXml/item11.xml"/><Relationship Id="rId6" Type="http://schemas.openxmlformats.org/officeDocument/2006/relationships/tags" Target="../tags/tag38.xml"/><Relationship Id="rId11" Type="http://schemas.openxmlformats.org/officeDocument/2006/relationships/image" Target="../media/image2.png"/><Relationship Id="rId5" Type="http://schemas.openxmlformats.org/officeDocument/2006/relationships/tags" Target="../tags/tag3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3.xml"/><Relationship Id="rId7" Type="http://schemas.openxmlformats.org/officeDocument/2006/relationships/image" Target="../media/image2.png"/><Relationship Id="rId2" Type="http://schemas.openxmlformats.org/officeDocument/2006/relationships/tags" Target="../tags/tag42.xml"/><Relationship Id="rId1" Type="http://schemas.openxmlformats.org/officeDocument/2006/relationships/customXml" Target="../../customXml/item2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customXml" Target="../../customXml/item2.xml"/><Relationship Id="rId6" Type="http://schemas.openxmlformats.org/officeDocument/2006/relationships/tags" Target="../tags/tag50.xml"/><Relationship Id="rId11" Type="http://schemas.openxmlformats.org/officeDocument/2006/relationships/image" Target="../media/image4.png"/><Relationship Id="rId5" Type="http://schemas.openxmlformats.org/officeDocument/2006/relationships/tags" Target="../tags/tag49.xml"/><Relationship Id="rId10" Type="http://schemas.openxmlformats.org/officeDocument/2006/relationships/image" Target="../media/image3.png"/><Relationship Id="rId4" Type="http://schemas.openxmlformats.org/officeDocument/2006/relationships/tags" Target="../tags/tag48.xml"/><Relationship Id="rId9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2.xml"/><Relationship Id="rId1" Type="http://schemas.openxmlformats.org/officeDocument/2006/relationships/customXml" Target="../../customXml/item25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customXml" Target="../../customXml/item26.xml"/><Relationship Id="rId6" Type="http://schemas.openxmlformats.org/officeDocument/2006/relationships/tags" Target="../tags/tag57.xml"/><Relationship Id="rId11" Type="http://schemas.openxmlformats.org/officeDocument/2006/relationships/image" Target="../media/image4.png"/><Relationship Id="rId5" Type="http://schemas.openxmlformats.org/officeDocument/2006/relationships/tags" Target="../tags/tag56.xml"/><Relationship Id="rId10" Type="http://schemas.openxmlformats.org/officeDocument/2006/relationships/image" Target="../media/image3.png"/><Relationship Id="rId4" Type="http://schemas.openxmlformats.org/officeDocument/2006/relationships/tags" Target="../tags/tag55.xml"/><Relationship Id="rId9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customXml" Target="../../customXml/item17.xml"/><Relationship Id="rId6" Type="http://schemas.openxmlformats.org/officeDocument/2006/relationships/tags" Target="../tags/tag63.xml"/><Relationship Id="rId11" Type="http://schemas.openxmlformats.org/officeDocument/2006/relationships/image" Target="../media/image4.png"/><Relationship Id="rId5" Type="http://schemas.openxmlformats.org/officeDocument/2006/relationships/tags" Target="../tags/tag62.xml"/><Relationship Id="rId10" Type="http://schemas.openxmlformats.org/officeDocument/2006/relationships/image" Target="../media/image3.png"/><Relationship Id="rId4" Type="http://schemas.openxmlformats.org/officeDocument/2006/relationships/tags" Target="../tags/tag61.xml"/><Relationship Id="rId9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customXml" Target="../../customXml/item16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customXml" Target="../../customXml/item22.xml"/><Relationship Id="rId6" Type="http://schemas.openxmlformats.org/officeDocument/2006/relationships/tags" Target="../tags/tag70.xml"/><Relationship Id="rId11" Type="http://schemas.openxmlformats.org/officeDocument/2006/relationships/image" Target="../media/image4.png"/><Relationship Id="rId5" Type="http://schemas.openxmlformats.org/officeDocument/2006/relationships/tags" Target="../tags/tag69.xml"/><Relationship Id="rId10" Type="http://schemas.openxmlformats.org/officeDocument/2006/relationships/image" Target="../media/image3.png"/><Relationship Id="rId4" Type="http://schemas.openxmlformats.org/officeDocument/2006/relationships/tags" Target="../tags/tag68.xml"/><Relationship Id="rId9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customXml" Target="../../customXml/item3.xml"/><Relationship Id="rId6" Type="http://schemas.openxmlformats.org/officeDocument/2006/relationships/tags" Target="../tags/tag76.xml"/><Relationship Id="rId11" Type="http://schemas.openxmlformats.org/officeDocument/2006/relationships/image" Target="../media/image4.png"/><Relationship Id="rId5" Type="http://schemas.openxmlformats.org/officeDocument/2006/relationships/tags" Target="../tags/tag75.xml"/><Relationship Id="rId10" Type="http://schemas.openxmlformats.org/officeDocument/2006/relationships/image" Target="../media/image3.png"/><Relationship Id="rId4" Type="http://schemas.openxmlformats.org/officeDocument/2006/relationships/tags" Target="../tags/tag74.xml"/><Relationship Id="rId9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2" Type="http://schemas.openxmlformats.org/officeDocument/2006/relationships/tags" Target="../tags/tag78.xml"/><Relationship Id="rId1" Type="http://schemas.openxmlformats.org/officeDocument/2006/relationships/customXml" Target="../../customXml/item15.xml"/><Relationship Id="rId6" Type="http://schemas.openxmlformats.org/officeDocument/2006/relationships/tags" Target="../tags/tag82.xml"/><Relationship Id="rId11" Type="http://schemas.openxmlformats.org/officeDocument/2006/relationships/image" Target="../media/image4.png"/><Relationship Id="rId5" Type="http://schemas.openxmlformats.org/officeDocument/2006/relationships/tags" Target="../tags/tag81.xml"/><Relationship Id="rId10" Type="http://schemas.openxmlformats.org/officeDocument/2006/relationships/image" Target="../media/image3.png"/><Relationship Id="rId4" Type="http://schemas.openxmlformats.org/officeDocument/2006/relationships/tags" Target="../tags/tag80.xml"/><Relationship Id="rId9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customXml" Target="../../customXml/item24.xml"/><Relationship Id="rId6" Type="http://schemas.openxmlformats.org/officeDocument/2006/relationships/tags" Target="../tags/tag88.xml"/><Relationship Id="rId11" Type="http://schemas.openxmlformats.org/officeDocument/2006/relationships/image" Target="../media/image4.png"/><Relationship Id="rId5" Type="http://schemas.openxmlformats.org/officeDocument/2006/relationships/tags" Target="../tags/tag87.xml"/><Relationship Id="rId10" Type="http://schemas.openxmlformats.org/officeDocument/2006/relationships/image" Target="../media/image3.png"/><Relationship Id="rId4" Type="http://schemas.openxmlformats.org/officeDocument/2006/relationships/tags" Target="../tags/tag86.xml"/><Relationship Id="rId9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image" Target="../media/image4.png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image" Target="../media/image3.png"/><Relationship Id="rId2" Type="http://schemas.openxmlformats.org/officeDocument/2006/relationships/tags" Target="../tags/tag90.xml"/><Relationship Id="rId1" Type="http://schemas.openxmlformats.org/officeDocument/2006/relationships/customXml" Target="../../customXml/item9.xml"/><Relationship Id="rId6" Type="http://schemas.openxmlformats.org/officeDocument/2006/relationships/tags" Target="../tags/tag94.xml"/><Relationship Id="rId11" Type="http://schemas.openxmlformats.org/officeDocument/2006/relationships/image" Target="../media/image2.png"/><Relationship Id="rId5" Type="http://schemas.openxmlformats.org/officeDocument/2006/relationships/tags" Target="../tags/tag9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2" Type="http://schemas.openxmlformats.org/officeDocument/2006/relationships/tags" Target="../tags/tag98.xml"/><Relationship Id="rId1" Type="http://schemas.openxmlformats.org/officeDocument/2006/relationships/customXml" Target="../../customXml/item10.xml"/><Relationship Id="rId6" Type="http://schemas.openxmlformats.org/officeDocument/2006/relationships/tags" Target="../tags/tag102.xml"/><Relationship Id="rId11" Type="http://schemas.openxmlformats.org/officeDocument/2006/relationships/image" Target="../media/image4.png"/><Relationship Id="rId5" Type="http://schemas.openxmlformats.org/officeDocument/2006/relationships/tags" Target="../tags/tag101.xml"/><Relationship Id="rId10" Type="http://schemas.openxmlformats.org/officeDocument/2006/relationships/image" Target="../media/image3.png"/><Relationship Id="rId4" Type="http://schemas.openxmlformats.org/officeDocument/2006/relationships/tags" Target="../tags/tag100.xml"/><Relationship Id="rId9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customXml" Target="../../customXml/item27.xml"/><Relationship Id="rId6" Type="http://schemas.openxmlformats.org/officeDocument/2006/relationships/tags" Target="../tags/tag108.xml"/><Relationship Id="rId11" Type="http://schemas.openxmlformats.org/officeDocument/2006/relationships/image" Target="../media/image4.png"/><Relationship Id="rId5" Type="http://schemas.openxmlformats.org/officeDocument/2006/relationships/tags" Target="../tags/tag107.xml"/><Relationship Id="rId10" Type="http://schemas.openxmlformats.org/officeDocument/2006/relationships/image" Target="../media/image3.png"/><Relationship Id="rId4" Type="http://schemas.openxmlformats.org/officeDocument/2006/relationships/tags" Target="../tags/tag106.xml"/><Relationship Id="rId9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customXml" Target="../../customXml/item20.xml"/><Relationship Id="rId6" Type="http://schemas.openxmlformats.org/officeDocument/2006/relationships/tags" Target="../tags/tag114.xml"/><Relationship Id="rId11" Type="http://schemas.openxmlformats.org/officeDocument/2006/relationships/image" Target="../media/image4.png"/><Relationship Id="rId5" Type="http://schemas.openxmlformats.org/officeDocument/2006/relationships/tags" Target="../tags/tag113.xml"/><Relationship Id="rId10" Type="http://schemas.openxmlformats.org/officeDocument/2006/relationships/image" Target="../media/image3.png"/><Relationship Id="rId4" Type="http://schemas.openxmlformats.org/officeDocument/2006/relationships/tags" Target="../tags/tag112.xml"/><Relationship Id="rId9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6.xml"/><Relationship Id="rId1" Type="http://schemas.openxmlformats.org/officeDocument/2006/relationships/customXml" Target="../../customXml/item6.xml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7.xml"/><Relationship Id="rId1" Type="http://schemas.openxmlformats.org/officeDocument/2006/relationships/customXml" Target="../../customXml/item21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2" Type="http://schemas.openxmlformats.org/officeDocument/2006/relationships/tags" Target="../tags/tag118.xml"/><Relationship Id="rId1" Type="http://schemas.openxmlformats.org/officeDocument/2006/relationships/customXml" Target="../../customXml/item19.xml"/><Relationship Id="rId6" Type="http://schemas.openxmlformats.org/officeDocument/2006/relationships/tags" Target="../tags/tag122.xml"/><Relationship Id="rId11" Type="http://schemas.openxmlformats.org/officeDocument/2006/relationships/image" Target="../media/image4.png"/><Relationship Id="rId5" Type="http://schemas.openxmlformats.org/officeDocument/2006/relationships/tags" Target="../tags/tag121.xml"/><Relationship Id="rId10" Type="http://schemas.openxmlformats.org/officeDocument/2006/relationships/image" Target="../media/image3.png"/><Relationship Id="rId4" Type="http://schemas.openxmlformats.org/officeDocument/2006/relationships/tags" Target="../tags/tag120.xml"/><Relationship Id="rId9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2" Type="http://schemas.openxmlformats.org/officeDocument/2006/relationships/tags" Target="../tags/tag124.xml"/><Relationship Id="rId1" Type="http://schemas.openxmlformats.org/officeDocument/2006/relationships/customXml" Target="../../customXml/item13.xml"/><Relationship Id="rId6" Type="http://schemas.openxmlformats.org/officeDocument/2006/relationships/tags" Target="../tags/tag128.xml"/><Relationship Id="rId11" Type="http://schemas.openxmlformats.org/officeDocument/2006/relationships/image" Target="../media/image4.png"/><Relationship Id="rId5" Type="http://schemas.openxmlformats.org/officeDocument/2006/relationships/tags" Target="../tags/tag127.xml"/><Relationship Id="rId10" Type="http://schemas.openxmlformats.org/officeDocument/2006/relationships/image" Target="../media/image3.png"/><Relationship Id="rId4" Type="http://schemas.openxmlformats.org/officeDocument/2006/relationships/tags" Target="../tags/tag126.xml"/><Relationship Id="rId9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2" Type="http://schemas.openxmlformats.org/officeDocument/2006/relationships/tags" Target="../tags/tag130.xml"/><Relationship Id="rId1" Type="http://schemas.openxmlformats.org/officeDocument/2006/relationships/customXml" Target="../../customXml/item4.xml"/><Relationship Id="rId6" Type="http://schemas.openxmlformats.org/officeDocument/2006/relationships/tags" Target="../tags/tag134.xml"/><Relationship Id="rId11" Type="http://schemas.openxmlformats.org/officeDocument/2006/relationships/image" Target="../media/image4.png"/><Relationship Id="rId5" Type="http://schemas.openxmlformats.org/officeDocument/2006/relationships/tags" Target="../tags/tag133.xml"/><Relationship Id="rId10" Type="http://schemas.openxmlformats.org/officeDocument/2006/relationships/image" Target="../media/image3.png"/><Relationship Id="rId4" Type="http://schemas.openxmlformats.org/officeDocument/2006/relationships/tags" Target="../tags/tag132.xml"/><Relationship Id="rId9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2" Type="http://schemas.openxmlformats.org/officeDocument/2006/relationships/tags" Target="../tags/tag136.xml"/><Relationship Id="rId1" Type="http://schemas.openxmlformats.org/officeDocument/2006/relationships/customXml" Target="../../customXml/item7.xml"/><Relationship Id="rId6" Type="http://schemas.openxmlformats.org/officeDocument/2006/relationships/tags" Target="../tags/tag140.xml"/><Relationship Id="rId11" Type="http://schemas.openxmlformats.org/officeDocument/2006/relationships/image" Target="../media/image4.png"/><Relationship Id="rId5" Type="http://schemas.openxmlformats.org/officeDocument/2006/relationships/tags" Target="../tags/tag139.xml"/><Relationship Id="rId10" Type="http://schemas.openxmlformats.org/officeDocument/2006/relationships/image" Target="../media/image3.png"/><Relationship Id="rId4" Type="http://schemas.openxmlformats.org/officeDocument/2006/relationships/tags" Target="../tags/tag138.xml"/><Relationship Id="rId9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F9ED-4290-4ABD-A2B3-1BD5E0DAE12F}" type="datetimeFigureOut">
              <a:rPr lang="bg-BG" smtClean="0"/>
              <a:pPr/>
              <a:t>3.1.2019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7CC4-ABA6-4E39-933B-07A14192307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F9ED-4290-4ABD-A2B3-1BD5E0DAE12F}" type="datetimeFigureOut">
              <a:rPr lang="bg-BG" smtClean="0"/>
              <a:pPr/>
              <a:t>3.1.2019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7CC4-ABA6-4E39-933B-07A14192307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F9ED-4290-4ABD-A2B3-1BD5E0DAE12F}" type="datetimeFigureOut">
              <a:rPr lang="bg-BG" smtClean="0"/>
              <a:pPr/>
              <a:t>3.1.2019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7CC4-ABA6-4E39-933B-07A14192307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0" name="Картина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Картина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email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email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0" name="Картина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Картина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email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email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9" name="Картина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520" y="1844824"/>
            <a:ext cx="857250" cy="857250"/>
          </a:xfrm>
          <a:prstGeom prst="rect">
            <a:avLst/>
          </a:prstGeom>
        </p:spPr>
      </p:pic>
      <p:pic>
        <p:nvPicPr>
          <p:cNvPr id="10" name="Картина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520" y="4725144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pic>
        <p:nvPicPr>
          <p:cNvPr id="7" name="Картина 6" descr="Palette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0" name="Картина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Картина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5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69848" y="1069847"/>
            <a:ext cx="7699247" cy="923772"/>
          </a:xfrm>
          <a:prstGeom prst="rect">
            <a:avLst/>
          </a:prstGeom>
        </p:spPr>
        <p:txBody>
          <a:bodyPr vert="horz" wrap="square" lIns="94700" tIns="26327" rIns="94700" bIns="26327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069848" y="2110206"/>
            <a:ext cx="7699247" cy="923772"/>
          </a:xfrm>
          <a:prstGeom prst="rect">
            <a:avLst/>
          </a:prstGeom>
        </p:spPr>
        <p:txBody>
          <a:bodyPr vert="horz" wrap="square" lIns="94700" tIns="26327" rIns="94700" bIns="26327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69848" y="3150565"/>
            <a:ext cx="7699247" cy="923772"/>
          </a:xfrm>
          <a:prstGeom prst="rect">
            <a:avLst/>
          </a:prstGeom>
        </p:spPr>
        <p:txBody>
          <a:bodyPr vert="horz" wrap="square" lIns="94700" tIns="26327" rIns="94700" bIns="26327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069848" y="4190924"/>
            <a:ext cx="7699247" cy="923772"/>
          </a:xfrm>
          <a:prstGeom prst="rect">
            <a:avLst/>
          </a:prstGeom>
        </p:spPr>
        <p:txBody>
          <a:bodyPr vert="horz" wrap="square" lIns="94700" tIns="26327" rIns="94700" bIns="26327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1069848" y="5231283"/>
            <a:ext cx="7699247" cy="923772"/>
          </a:xfrm>
          <a:prstGeom prst="rect">
            <a:avLst/>
          </a:prstGeom>
        </p:spPr>
        <p:txBody>
          <a:bodyPr vert="horz" wrap="square" lIns="94700" tIns="26327" rIns="94700" bIns="26327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2" name="Картина 11" descr="Answer1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3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1216266"/>
            <a:ext cx="630936" cy="630936"/>
          </a:xfrm>
          <a:prstGeom prst="rect">
            <a:avLst/>
          </a:prstGeom>
        </p:spPr>
      </p:pic>
      <p:pic>
        <p:nvPicPr>
          <p:cNvPr id="13" name="Картина 12" descr="Answer2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4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2256624"/>
            <a:ext cx="630936" cy="630936"/>
          </a:xfrm>
          <a:prstGeom prst="rect">
            <a:avLst/>
          </a:prstGeom>
        </p:spPr>
      </p:pic>
      <p:pic>
        <p:nvPicPr>
          <p:cNvPr id="14" name="Картина 13" descr="Answer3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5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3296983"/>
            <a:ext cx="630936" cy="630936"/>
          </a:xfrm>
          <a:prstGeom prst="rect">
            <a:avLst/>
          </a:prstGeom>
        </p:spPr>
      </p:pic>
      <p:pic>
        <p:nvPicPr>
          <p:cNvPr id="15" name="Картина 14" descr="Answer4.png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6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4337341"/>
            <a:ext cx="630936" cy="630936"/>
          </a:xfrm>
          <a:prstGeom prst="rect">
            <a:avLst/>
          </a:prstGeom>
        </p:spPr>
      </p:pic>
      <p:pic>
        <p:nvPicPr>
          <p:cNvPr id="16" name="Картина 15" descr="Answer5.png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7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5377700"/>
            <a:ext cx="630936" cy="630936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1" name="Картина 10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1249184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  <p:pic>
        <p:nvPicPr>
          <p:cNvPr id="13" name="Картина 12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Картина 13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5246712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9" name="Картина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Картина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F9ED-4290-4ABD-A2B3-1BD5E0DAE12F}" type="datetimeFigureOut">
              <a:rPr lang="bg-BG" smtClean="0"/>
              <a:pPr/>
              <a:t>3.1.2019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7CC4-ABA6-4E39-933B-07A14192307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0" name="Картина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2210987"/>
            <a:ext cx="857250" cy="857250"/>
          </a:xfrm>
          <a:prstGeom prst="rect">
            <a:avLst/>
          </a:prstGeom>
        </p:spPr>
      </p:pic>
      <p:pic>
        <p:nvPicPr>
          <p:cNvPr id="11" name="Картина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3543497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4876006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pic>
        <p:nvPicPr>
          <p:cNvPr id="7" name="Картина 6" descr="Palette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6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0" name="Картина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Картина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7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0" name="Картина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Картина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pic>
        <p:nvPicPr>
          <p:cNvPr id="7" name="Картина 6" descr="Palette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8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0" name="Картина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Картина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9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0" name="Картина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Картина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0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0" name="Картина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Картина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1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0" name="Картина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Картина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1" name="Картина 10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1249184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  <p:pic>
        <p:nvPicPr>
          <p:cNvPr id="13" name="Картина 12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Картина 13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5246712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F9ED-4290-4ABD-A2B3-1BD5E0DAE12F}" type="datetimeFigureOut">
              <a:rPr lang="bg-BG" smtClean="0"/>
              <a:pPr/>
              <a:t>3.1.2019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7CC4-ABA6-4E39-933B-07A14192307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2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0" name="Картина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Картина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3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0" name="Картина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Картина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4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0" name="Картина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Картина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pic>
        <p:nvPicPr>
          <p:cNvPr id="7" name="Картина 6" descr="Palette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pic>
        <p:nvPicPr>
          <p:cNvPr id="7" name="Картина 6" descr="Palette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6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0" name="Картина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Картина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7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0" name="Картина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Картина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8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0" name="Картина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Картина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9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0" name="Картина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Картина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F9ED-4290-4ABD-A2B3-1BD5E0DAE12F}" type="datetimeFigureOut">
              <a:rPr lang="bg-BG" smtClean="0"/>
              <a:pPr/>
              <a:t>3.1.2019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7CC4-ABA6-4E39-933B-07A14192307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F9ED-4290-4ABD-A2B3-1BD5E0DAE12F}" type="datetimeFigureOut">
              <a:rPr lang="bg-BG" smtClean="0"/>
              <a:pPr/>
              <a:t>3.1.2019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7CC4-ABA6-4E39-933B-07A14192307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F9ED-4290-4ABD-A2B3-1BD5E0DAE12F}" type="datetimeFigureOut">
              <a:rPr lang="bg-BG" smtClean="0"/>
              <a:pPr/>
              <a:t>3.1.2019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7CC4-ABA6-4E39-933B-07A14192307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F9ED-4290-4ABD-A2B3-1BD5E0DAE12F}" type="datetimeFigureOut">
              <a:rPr lang="bg-BG" smtClean="0"/>
              <a:pPr/>
              <a:t>3.1.2019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7CC4-ABA6-4E39-933B-07A14192307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F9ED-4290-4ABD-A2B3-1BD5E0DAE12F}" type="datetimeFigureOut">
              <a:rPr lang="bg-BG" smtClean="0"/>
              <a:pPr/>
              <a:t>3.1.2019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7CC4-ABA6-4E39-933B-07A14192307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F9ED-4290-4ABD-A2B3-1BD5E0DAE12F}" type="datetimeFigureOut">
              <a:rPr lang="bg-BG" smtClean="0"/>
              <a:pPr/>
              <a:t>3.1.2019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7CC4-ABA6-4E39-933B-07A14192307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0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EF9ED-4290-4ABD-A2B3-1BD5E0DAE12F}" type="datetimeFigureOut">
              <a:rPr lang="bg-BG" smtClean="0"/>
              <a:pPr/>
              <a:t>3.1.2019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17CC4-ABA6-4E39-933B-07A141923079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5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5" Type="http://schemas.openxmlformats.org/officeDocument/2006/relationships/image" Target="../media/image13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image" Target="../media/image13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5" Type="http://schemas.openxmlformats.org/officeDocument/2006/relationships/image" Target="../media/image13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5" Type="http://schemas.openxmlformats.org/officeDocument/2006/relationships/image" Target="../media/image13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5" Type="http://schemas.openxmlformats.org/officeDocument/2006/relationships/image" Target="../media/image13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5" Type="http://schemas.openxmlformats.org/officeDocument/2006/relationships/image" Target="../media/image13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5" Type="http://schemas.openxmlformats.org/officeDocument/2006/relationships/image" Target="../media/image13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5" Type="http://schemas.openxmlformats.org/officeDocument/2006/relationships/image" Target="../media/image13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5" Type="http://schemas.openxmlformats.org/officeDocument/2006/relationships/image" Target="../media/image13.jpe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5" Type="http://schemas.openxmlformats.org/officeDocument/2006/relationships/image" Target="../media/image13.jpe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5" Type="http://schemas.openxmlformats.org/officeDocument/2006/relationships/image" Target="../media/image13.jpe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5" Type="http://schemas.openxmlformats.org/officeDocument/2006/relationships/image" Target="../media/image13.jpe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7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image" Target="../media/image13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5" Type="http://schemas.openxmlformats.org/officeDocument/2006/relationships/image" Target="../media/image13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49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5" Type="http://schemas.openxmlformats.org/officeDocument/2006/relationships/image" Target="../media/image13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image" Target="../media/image13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5" Type="http://schemas.openxmlformats.org/officeDocument/2006/relationships/image" Target="../media/image13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3568" y="3284984"/>
            <a:ext cx="77724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5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enture" pitchFamily="2" charset="0"/>
              </a:rPr>
              <a:t>Какво научих за</a:t>
            </a:r>
            <a:br>
              <a:rPr lang="bg-BG" sz="5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enture" pitchFamily="2" charset="0"/>
              </a:rPr>
            </a:br>
            <a:r>
              <a:rPr lang="bg-BG" sz="5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enture" pitchFamily="2" charset="0"/>
              </a:rPr>
              <a:t>траките, славяните и </a:t>
            </a:r>
            <a:br>
              <a:rPr lang="bg-BG" sz="5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enture" pitchFamily="2" charset="0"/>
              </a:rPr>
            </a:br>
            <a:r>
              <a:rPr lang="bg-BG" sz="5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enture" pitchFamily="2" charset="0"/>
              </a:rPr>
              <a:t>българите?</a:t>
            </a:r>
            <a:endParaRPr lang="bg-BG" sz="5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dventure" pitchFamily="2" charset="0"/>
            </a:endParaRPr>
          </a:p>
        </p:txBody>
      </p:sp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820988" cy="3068638"/>
          </a:xfrm>
          <a:prstGeom prst="rect">
            <a:avLst/>
          </a:prstGeom>
          <a:noFill/>
        </p:spPr>
      </p:pic>
      <p:pic>
        <p:nvPicPr>
          <p:cNvPr id="24578" name="Picture 2" descr="http://t2.gstatic.com/images?q=tbn:ANd9GcTmtlmh5Np9KKNYUjTVQdhFcWBzUq4jFgBB-AP5yz-GRP7J5IKJrQ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445224"/>
            <a:ext cx="1671033" cy="1028328"/>
          </a:xfrm>
          <a:prstGeom prst="rect">
            <a:avLst/>
          </a:prstGeom>
          <a:noFill/>
        </p:spPr>
      </p:pic>
      <p:sp>
        <p:nvSpPr>
          <p:cNvPr id="5" name="Заглавие 1"/>
          <p:cNvSpPr txBox="1">
            <a:spLocks/>
          </p:cNvSpPr>
          <p:nvPr/>
        </p:nvSpPr>
        <p:spPr>
          <a:xfrm>
            <a:off x="13716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dventure" pitchFamily="2" charset="0"/>
                <a:ea typeface="+mj-ea"/>
                <a:cs typeface="+mj-cs"/>
              </a:rPr>
              <a:t>3 </a:t>
            </a:r>
            <a:r>
              <a:rPr kumimoji="0" lang="bg-BG" sz="5400" b="1" i="0" u="none" strike="noStrike" kern="1200" cap="none" spc="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dventure" pitchFamily="2" charset="0"/>
                <a:ea typeface="+mj-ea"/>
                <a:cs typeface="+mj-cs"/>
              </a:rPr>
              <a:t>клас</a:t>
            </a:r>
            <a:endParaRPr kumimoji="0" lang="bg-BG" sz="5400" b="1" i="0" u="none" strike="noStrike" kern="1200" cap="none" spc="0" normalizeH="0" baseline="0" noProof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dventure" pitchFamily="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 контейнер 4"/>
          <p:cNvSpPr>
            <a:spLocks noGrp="1"/>
          </p:cNvSpPr>
          <p:nvPr>
            <p:ph type="body" idx="10"/>
          </p:nvPr>
        </p:nvSpPr>
        <p:spPr>
          <a:xfrm>
            <a:off x="0" y="260648"/>
            <a:ext cx="8833104" cy="759180"/>
          </a:xfrm>
        </p:spPr>
        <p:txBody>
          <a:bodyPr>
            <a:noAutofit/>
          </a:bodyPr>
          <a:lstStyle/>
          <a:p>
            <a:r>
              <a:rPr lang="bg-BG" sz="3600" b="1" dirty="0" smtClean="0">
                <a:solidFill>
                  <a:schemeClr val="accent2">
                    <a:lumMod val="50000"/>
                  </a:schemeClr>
                </a:solidFill>
              </a:rPr>
              <a:t>Очертай на картата къде е Старата Велика България</a:t>
            </a:r>
            <a:endParaRPr lang="bg-BG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http://t2.gstatic.com/images?q=tbn:ANd9GcTmtlmh5Np9KKNYUjTVQdhFcWBzUq4jFgBB-AP5yz-GRP7J5IKJrQ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5589240"/>
            <a:ext cx="1671033" cy="1028328"/>
          </a:xfrm>
          <a:prstGeom prst="rect">
            <a:avLst/>
          </a:prstGeom>
          <a:noFill/>
        </p:spPr>
      </p:pic>
      <p:pic>
        <p:nvPicPr>
          <p:cNvPr id="15361" name="Picture 1" descr="C:\Documents and Settings\user\Desktop\bg-rannipreseleniq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4" y="1628800"/>
            <a:ext cx="5256584" cy="383730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 контейнер 4"/>
          <p:cNvSpPr>
            <a:spLocks noGrp="1"/>
          </p:cNvSpPr>
          <p:nvPr>
            <p:ph type="body" idx="10"/>
          </p:nvPr>
        </p:nvSpPr>
        <p:spPr>
          <a:xfrm>
            <a:off x="310896" y="332656"/>
            <a:ext cx="8833104" cy="759180"/>
          </a:xfrm>
        </p:spPr>
        <p:txBody>
          <a:bodyPr>
            <a:noAutofit/>
          </a:bodyPr>
          <a:lstStyle/>
          <a:p>
            <a:pPr lvl="0"/>
            <a:r>
              <a:rPr lang="bg-BG" b="1" dirty="0" smtClean="0">
                <a:solidFill>
                  <a:schemeClr val="accent2">
                    <a:lumMod val="50000"/>
                  </a:schemeClr>
                </a:solidFill>
              </a:rPr>
              <a:t>…………..били войнствени племена. Имали добре въоръжена конница.  Били изкусни  ковачи. Правели много оръжия от метал.</a:t>
            </a:r>
            <a:endParaRPr lang="bg-BG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11"/>
          </p:nvPr>
        </p:nvSpPr>
        <p:spPr>
          <a:xfrm>
            <a:off x="1371600" y="2239811"/>
            <a:ext cx="2408312" cy="75641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славяни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2"/>
          </p:nvPr>
        </p:nvSpPr>
        <p:spPr>
          <a:xfrm>
            <a:off x="1371600" y="3572321"/>
            <a:ext cx="2408312" cy="75641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българи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</p:nvPr>
        </p:nvSpPr>
        <p:spPr>
          <a:xfrm>
            <a:off x="1371600" y="4904830"/>
            <a:ext cx="2408312" cy="75641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траки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Картина 9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79512" y="3429000"/>
            <a:ext cx="857250" cy="857250"/>
          </a:xfrm>
          <a:prstGeom prst="rect">
            <a:avLst/>
          </a:prstGeom>
        </p:spPr>
      </p:pic>
      <p:pic>
        <p:nvPicPr>
          <p:cNvPr id="8" name="Picture 2" descr="http://t2.gstatic.com/images?q=tbn:ANd9GcTmtlmh5Np9KKNYUjTVQdhFcWBzUq4jFgBB-AP5yz-GRP7J5IKJrQ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445224"/>
            <a:ext cx="1671033" cy="10283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 контейнер 4"/>
          <p:cNvSpPr>
            <a:spLocks noGrp="1"/>
          </p:cNvSpPr>
          <p:nvPr>
            <p:ph type="body" idx="10"/>
          </p:nvPr>
        </p:nvSpPr>
        <p:spPr>
          <a:xfrm>
            <a:off x="0" y="476672"/>
            <a:ext cx="8833104" cy="759180"/>
          </a:xfrm>
        </p:spPr>
        <p:txBody>
          <a:bodyPr>
            <a:noAutofit/>
          </a:bodyPr>
          <a:lstStyle/>
          <a:p>
            <a:pPr lvl="0"/>
            <a:r>
              <a:rPr lang="bg-BG" sz="2800" b="1" dirty="0" smtClean="0">
                <a:solidFill>
                  <a:schemeClr val="accent2">
                    <a:lumMod val="50000"/>
                  </a:schemeClr>
                </a:solidFill>
              </a:rPr>
              <a:t>…………….били гостоприемни и миролюбиви племена. Не обичали да воюват. Когато се налагало да влизат в битка използвали хитрост. Обработвали земята и изхранвали семействата с нейните плодове.</a:t>
            </a:r>
            <a:endParaRPr lang="bg-BG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11"/>
          </p:nvPr>
        </p:nvSpPr>
        <p:spPr>
          <a:xfrm>
            <a:off x="1371600" y="2239811"/>
            <a:ext cx="2408312" cy="82842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славяни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2"/>
          </p:nvPr>
        </p:nvSpPr>
        <p:spPr>
          <a:xfrm>
            <a:off x="1371600" y="3572321"/>
            <a:ext cx="2408312" cy="82842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българи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</p:nvPr>
        </p:nvSpPr>
        <p:spPr>
          <a:xfrm>
            <a:off x="1371600" y="4904830"/>
            <a:ext cx="2408312" cy="82842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траки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Картина 9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0" y="2132856"/>
            <a:ext cx="857250" cy="857250"/>
          </a:xfrm>
          <a:prstGeom prst="rect">
            <a:avLst/>
          </a:prstGeom>
        </p:spPr>
      </p:pic>
      <p:pic>
        <p:nvPicPr>
          <p:cNvPr id="8" name="Picture 2" descr="http://t2.gstatic.com/images?q=tbn:ANd9GcTmtlmh5Np9KKNYUjTVQdhFcWBzUq4jFgBB-AP5yz-GRP7J5IKJrQ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445224"/>
            <a:ext cx="1671033" cy="10283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>
                <a:solidFill>
                  <a:schemeClr val="accent2">
                    <a:lumMod val="50000"/>
                  </a:schemeClr>
                </a:solidFill>
              </a:rPr>
              <a:t>Свържи </a:t>
            </a:r>
            <a:endParaRPr lang="bg-BG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79912" y="4581128"/>
            <a:ext cx="2304256" cy="100811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dirty="0" smtClean="0">
                <a:solidFill>
                  <a:schemeClr val="bg1"/>
                </a:solidFill>
              </a:rPr>
              <a:t>славяни</a:t>
            </a:r>
            <a:endParaRPr lang="bg-BG" sz="3200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707904" y="2132856"/>
            <a:ext cx="2304256" cy="100811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dirty="0" smtClean="0">
                <a:solidFill>
                  <a:schemeClr val="bg1"/>
                </a:solidFill>
              </a:rPr>
              <a:t>българи</a:t>
            </a:r>
            <a:endParaRPr lang="bg-BG" sz="3200" dirty="0">
              <a:solidFill>
                <a:schemeClr val="bg1"/>
              </a:solidFill>
            </a:endParaRPr>
          </a:p>
        </p:txBody>
      </p:sp>
      <p:sp>
        <p:nvSpPr>
          <p:cNvPr id="7" name="Закръглен правоъгълник 6"/>
          <p:cNvSpPr/>
          <p:nvPr/>
        </p:nvSpPr>
        <p:spPr>
          <a:xfrm>
            <a:off x="1259632" y="5373216"/>
            <a:ext cx="2016224" cy="864096"/>
          </a:xfrm>
          <a:prstGeom prst="roundRect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dirty="0" smtClean="0"/>
              <a:t>Били земеделци</a:t>
            </a:r>
            <a:endParaRPr lang="bg-BG" sz="2400" b="1" dirty="0"/>
          </a:p>
        </p:txBody>
      </p:sp>
      <p:sp>
        <p:nvSpPr>
          <p:cNvPr id="8" name="Закръглен правоъгълник 7"/>
          <p:cNvSpPr/>
          <p:nvPr/>
        </p:nvSpPr>
        <p:spPr>
          <a:xfrm>
            <a:off x="6588224" y="404664"/>
            <a:ext cx="2016224" cy="1224136"/>
          </a:xfrm>
          <a:prstGeom prst="roundRect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dirty="0" smtClean="0"/>
              <a:t>Отглеждали животни</a:t>
            </a:r>
            <a:endParaRPr lang="bg-BG" sz="2400" b="1" dirty="0"/>
          </a:p>
        </p:txBody>
      </p:sp>
      <p:sp>
        <p:nvSpPr>
          <p:cNvPr id="9" name="Закръглен правоъгълник 8"/>
          <p:cNvSpPr/>
          <p:nvPr/>
        </p:nvSpPr>
        <p:spPr>
          <a:xfrm>
            <a:off x="1259632" y="548680"/>
            <a:ext cx="2016224" cy="864096"/>
          </a:xfrm>
          <a:prstGeom prst="roundRect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dirty="0" smtClean="0"/>
              <a:t>Живеели в </a:t>
            </a:r>
            <a:r>
              <a:rPr lang="bg-BG" sz="2400" b="1" dirty="0" err="1" smtClean="0"/>
              <a:t>юрти</a:t>
            </a:r>
            <a:endParaRPr lang="bg-BG" sz="2400" b="1" dirty="0"/>
          </a:p>
        </p:txBody>
      </p:sp>
      <p:sp>
        <p:nvSpPr>
          <p:cNvPr id="10" name="Закръглен правоъгълник 9"/>
          <p:cNvSpPr/>
          <p:nvPr/>
        </p:nvSpPr>
        <p:spPr>
          <a:xfrm>
            <a:off x="1115616" y="1916832"/>
            <a:ext cx="2232248" cy="1368152"/>
          </a:xfrm>
          <a:prstGeom prst="roundRect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dirty="0" smtClean="0"/>
              <a:t>Жилищата им били близо до реки</a:t>
            </a:r>
            <a:endParaRPr lang="bg-BG" sz="2400" b="1" dirty="0"/>
          </a:p>
        </p:txBody>
      </p:sp>
      <p:sp>
        <p:nvSpPr>
          <p:cNvPr id="11" name="Закръглен правоъгълник 10"/>
          <p:cNvSpPr/>
          <p:nvPr/>
        </p:nvSpPr>
        <p:spPr>
          <a:xfrm>
            <a:off x="1259632" y="3861048"/>
            <a:ext cx="2016224" cy="1080120"/>
          </a:xfrm>
          <a:prstGeom prst="roundRect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dirty="0" smtClean="0"/>
              <a:t>Вярвали в много богове</a:t>
            </a:r>
            <a:endParaRPr lang="bg-BG" sz="2400" b="1" dirty="0"/>
          </a:p>
        </p:txBody>
      </p:sp>
      <p:sp>
        <p:nvSpPr>
          <p:cNvPr id="12" name="Закръглен правоъгълник 11"/>
          <p:cNvSpPr/>
          <p:nvPr/>
        </p:nvSpPr>
        <p:spPr>
          <a:xfrm>
            <a:off x="6588224" y="2132856"/>
            <a:ext cx="2016224" cy="1224136"/>
          </a:xfrm>
          <a:prstGeom prst="roundRect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dirty="0" smtClean="0"/>
              <a:t>Начело на племената бил княз</a:t>
            </a:r>
            <a:endParaRPr lang="bg-BG" sz="2400" b="1" dirty="0"/>
          </a:p>
        </p:txBody>
      </p:sp>
      <p:sp>
        <p:nvSpPr>
          <p:cNvPr id="13" name="Закръглен правоъгълник 12"/>
          <p:cNvSpPr/>
          <p:nvPr/>
        </p:nvSpPr>
        <p:spPr>
          <a:xfrm>
            <a:off x="6588224" y="3789040"/>
            <a:ext cx="2016224" cy="1224136"/>
          </a:xfrm>
          <a:prstGeom prst="roundRect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dirty="0" smtClean="0"/>
              <a:t>Почитали един бог- Тангра</a:t>
            </a:r>
            <a:endParaRPr lang="bg-BG" sz="2400" b="1" dirty="0"/>
          </a:p>
        </p:txBody>
      </p:sp>
      <p:sp>
        <p:nvSpPr>
          <p:cNvPr id="14" name="Закръглен правоъгълник 13"/>
          <p:cNvSpPr/>
          <p:nvPr/>
        </p:nvSpPr>
        <p:spPr>
          <a:xfrm>
            <a:off x="6804248" y="5373216"/>
            <a:ext cx="2016224" cy="1224136"/>
          </a:xfrm>
          <a:prstGeom prst="roundRect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dirty="0" smtClean="0"/>
              <a:t>Управлявал ги хан</a:t>
            </a:r>
            <a:endParaRPr lang="bg-BG" sz="2400" b="1" dirty="0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>
                <a:solidFill>
                  <a:schemeClr val="accent2">
                    <a:lumMod val="50000"/>
                  </a:schemeClr>
                </a:solidFill>
              </a:rPr>
              <a:t>Перун е бог на </a:t>
            </a:r>
            <a:endParaRPr lang="bg-BG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</p:nvPr>
        </p:nvSpPr>
        <p:spPr>
          <a:xfrm>
            <a:off x="1371600" y="1844824"/>
            <a:ext cx="1976264" cy="90043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траки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</p:nvPr>
        </p:nvSpPr>
        <p:spPr>
          <a:xfrm>
            <a:off x="1371600" y="3177334"/>
            <a:ext cx="1976264" cy="90043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славяни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</p:nvPr>
        </p:nvSpPr>
        <p:spPr>
          <a:xfrm>
            <a:off x="1371600" y="4509843"/>
            <a:ext cx="1976264" cy="90043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българи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Картина 10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0" name="Picture 2" descr="http://t2.gstatic.com/images?q=tbn:ANd9GcTmtlmh5Np9KKNYUjTVQdhFcWBzUq4jFgBB-AP5yz-GRP7J5IKJrQ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445224"/>
            <a:ext cx="1671033" cy="10283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>
                <a:solidFill>
                  <a:schemeClr val="accent2">
                    <a:lumMod val="50000"/>
                  </a:schemeClr>
                </a:solidFill>
              </a:rPr>
              <a:t>Главен бог на </a:t>
            </a:r>
            <a:r>
              <a:rPr lang="bg-BG" sz="3600" b="1" dirty="0" smtClean="0">
                <a:solidFill>
                  <a:schemeClr val="accent2">
                    <a:lumMod val="50000"/>
                  </a:schemeClr>
                </a:solidFill>
              </a:rPr>
              <a:t>древните </a:t>
            </a:r>
            <a:r>
              <a:rPr lang="bg-BG" sz="3600" b="1" dirty="0" smtClean="0">
                <a:solidFill>
                  <a:schemeClr val="accent2">
                    <a:lumMod val="50000"/>
                  </a:schemeClr>
                </a:solidFill>
              </a:rPr>
              <a:t>българи е:</a:t>
            </a:r>
            <a:endParaRPr lang="bg-BG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</p:nvPr>
        </p:nvSpPr>
        <p:spPr>
          <a:xfrm>
            <a:off x="1371600" y="1772816"/>
            <a:ext cx="1904256" cy="90043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Сварог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</p:nvPr>
        </p:nvSpPr>
        <p:spPr>
          <a:xfrm>
            <a:off x="1371600" y="3105326"/>
            <a:ext cx="1904256" cy="90043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Слънцето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</p:nvPr>
        </p:nvSpPr>
        <p:spPr>
          <a:xfrm>
            <a:off x="1371600" y="4437835"/>
            <a:ext cx="1904256" cy="90043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Тангра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Картина 10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  <p:pic>
        <p:nvPicPr>
          <p:cNvPr id="10" name="Picture 2" descr="http://t2.gstatic.com/images?q=tbn:ANd9GcTmtlmh5Np9KKNYUjTVQdhFcWBzUq4jFgBB-AP5yz-GRP7J5IKJrQ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445224"/>
            <a:ext cx="1671033" cy="10283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>
                <a:solidFill>
                  <a:schemeClr val="accent2">
                    <a:lumMod val="50000"/>
                  </a:schemeClr>
                </a:solidFill>
              </a:rPr>
              <a:t>Първата българска държава е основана от </a:t>
            </a:r>
            <a:endParaRPr lang="bg-BG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</p:nvPr>
        </p:nvSpPr>
        <p:spPr>
          <a:xfrm>
            <a:off x="1371600" y="1279692"/>
            <a:ext cx="2552328" cy="72897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Хан Аспарух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</p:nvPr>
        </p:nvSpPr>
        <p:spPr>
          <a:xfrm>
            <a:off x="1371600" y="2612202"/>
            <a:ext cx="2552328" cy="72897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Хан Крум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</p:nvPr>
        </p:nvSpPr>
        <p:spPr>
          <a:xfrm>
            <a:off x="1371600" y="3944711"/>
            <a:ext cx="2552328" cy="72897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Хан Кубрат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14"/>
          </p:nvPr>
        </p:nvSpPr>
        <p:spPr>
          <a:xfrm>
            <a:off x="1371600" y="5277220"/>
            <a:ext cx="2552328" cy="72897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Хан Омуртаг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Картина 11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55448" y="1249184"/>
            <a:ext cx="857250" cy="857250"/>
          </a:xfrm>
          <a:prstGeom prst="rect">
            <a:avLst/>
          </a:prstGeom>
        </p:spPr>
      </p:pic>
      <p:pic>
        <p:nvPicPr>
          <p:cNvPr id="10" name="Picture 2" descr="http://t2.gstatic.com/images?q=tbn:ANd9GcTmtlmh5Np9KKNYUjTVQdhFcWBzUq4jFgBB-AP5yz-GRP7J5IKJrQ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445224"/>
            <a:ext cx="1671033" cy="10283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>
                <a:solidFill>
                  <a:schemeClr val="accent2">
                    <a:lumMod val="50000"/>
                  </a:schemeClr>
                </a:solidFill>
              </a:rPr>
              <a:t>Българската държава е основана през:</a:t>
            </a:r>
            <a:endParaRPr lang="bg-BG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</p:nvPr>
        </p:nvSpPr>
        <p:spPr>
          <a:xfrm>
            <a:off x="1371600" y="1844824"/>
            <a:ext cx="2552328" cy="90043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635 година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</p:nvPr>
        </p:nvSpPr>
        <p:spPr>
          <a:xfrm>
            <a:off x="1371600" y="3177334"/>
            <a:ext cx="2552328" cy="90043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681 година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</p:nvPr>
        </p:nvSpPr>
        <p:spPr>
          <a:xfrm>
            <a:off x="1371600" y="4509843"/>
            <a:ext cx="2552328" cy="90043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618 година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Картина 10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0" name="Picture 2" descr="http://t2.gstatic.com/images?q=tbn:ANd9GcTmtlmh5Np9KKNYUjTVQdhFcWBzUq4jFgBB-AP5yz-GRP7J5IKJrQ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445224"/>
            <a:ext cx="1671033" cy="10283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0" y="260648"/>
            <a:ext cx="8833104" cy="759180"/>
          </a:xfrm>
        </p:spPr>
        <p:txBody>
          <a:bodyPr>
            <a:noAutofit/>
          </a:bodyPr>
          <a:lstStyle/>
          <a:p>
            <a:r>
              <a:rPr lang="bg-BG" sz="3600" b="1" dirty="0" smtClean="0">
                <a:solidFill>
                  <a:schemeClr val="accent2">
                    <a:lumMod val="50000"/>
                  </a:schemeClr>
                </a:solidFill>
              </a:rPr>
              <a:t>Първата българска държава, основана от хан Аспарух е известна под името</a:t>
            </a:r>
            <a:endParaRPr lang="bg-BG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</p:nvPr>
        </p:nvSpPr>
        <p:spPr>
          <a:xfrm>
            <a:off x="1371600" y="1916832"/>
            <a:ext cx="4856584" cy="82842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Старата Велика България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</p:nvPr>
        </p:nvSpPr>
        <p:spPr>
          <a:xfrm>
            <a:off x="1371600" y="3249342"/>
            <a:ext cx="4856584" cy="82842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Византия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</p:nvPr>
        </p:nvSpPr>
        <p:spPr>
          <a:xfrm>
            <a:off x="1371600" y="4581851"/>
            <a:ext cx="4856584" cy="82842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Дунавска България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Картина 10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  <p:pic>
        <p:nvPicPr>
          <p:cNvPr id="10" name="Picture 2" descr="http://t2.gstatic.com/images?q=tbn:ANd9GcTmtlmh5Np9KKNYUjTVQdhFcWBzUq4jFgBB-AP5yz-GRP7J5IKJrQ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445224"/>
            <a:ext cx="1671033" cy="10283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>
                <a:solidFill>
                  <a:schemeClr val="accent2">
                    <a:lumMod val="50000"/>
                  </a:schemeClr>
                </a:solidFill>
              </a:rPr>
              <a:t>Аспарух се съюзил срещу Византия  </a:t>
            </a:r>
            <a:endParaRPr lang="bg-BG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</p:nvPr>
        </p:nvSpPr>
        <p:spPr>
          <a:xfrm>
            <a:off x="1371600" y="1772816"/>
            <a:ext cx="2768352" cy="97244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 гърците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</p:nvPr>
        </p:nvSpPr>
        <p:spPr>
          <a:xfrm>
            <a:off x="1371600" y="3105326"/>
            <a:ext cx="2768352" cy="97244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със славяните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</p:nvPr>
        </p:nvSpPr>
        <p:spPr>
          <a:xfrm>
            <a:off x="1371600" y="4437835"/>
            <a:ext cx="2768352" cy="97244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траките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Картина 10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0" name="Picture 2" descr="http://t2.gstatic.com/images?q=tbn:ANd9GcTmtlmh5Np9KKNYUjTVQdhFcWBzUq4jFgBB-AP5yz-GRP7J5IKJrQ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445224"/>
            <a:ext cx="1671033" cy="10283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r>
              <a:rPr lang="bg-BG" b="1" dirty="0" smtClean="0">
                <a:solidFill>
                  <a:schemeClr val="accent2">
                    <a:lumMod val="50000"/>
                  </a:schemeClr>
                </a:solidFill>
              </a:rPr>
              <a:t>Огради изброените източници, които носят информацията за древното ни минало.</a:t>
            </a:r>
            <a:endParaRPr lang="bg-BG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1403648" y="3140968"/>
            <a:ext cx="1954959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каменни</a:t>
            </a:r>
          </a:p>
          <a:p>
            <a:pPr algn="ctr"/>
            <a:r>
              <a:rPr lang="bg-BG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надписи</a:t>
            </a:r>
            <a:endParaRPr lang="bg-BG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5195135" y="1484784"/>
            <a:ext cx="2436886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съкровища</a:t>
            </a:r>
            <a:endParaRPr lang="bg-BG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5631507" y="3429000"/>
            <a:ext cx="2140202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предания</a:t>
            </a:r>
            <a:endParaRPr lang="bg-BG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1763688" y="5301208"/>
            <a:ext cx="1827808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легенди</a:t>
            </a:r>
            <a:endParaRPr lang="bg-BG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4499992" y="4509120"/>
            <a:ext cx="2652842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останки</a:t>
            </a:r>
          </a:p>
          <a:p>
            <a:pPr algn="ctr"/>
            <a:r>
              <a:rPr lang="bg-BG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от крепости</a:t>
            </a:r>
            <a:endParaRPr lang="bg-BG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1807513" y="1484784"/>
            <a:ext cx="1579278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филми</a:t>
            </a:r>
            <a:endParaRPr lang="bg-BG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3851920" y="2564904"/>
            <a:ext cx="169950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снимки</a:t>
            </a:r>
            <a:endParaRPr lang="bg-BG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http://t2.gstatic.com/images?q=tbn:ANd9GcTmtlmh5Np9KKNYUjTVQdhFcWBzUq4jFgBB-AP5yz-GRP7J5IKJrQ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445224"/>
            <a:ext cx="1671033" cy="10283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0" y="188640"/>
            <a:ext cx="8833104" cy="759180"/>
          </a:xfrm>
        </p:spPr>
        <p:txBody>
          <a:bodyPr>
            <a:noAutofit/>
          </a:bodyPr>
          <a:lstStyle/>
          <a:p>
            <a:r>
              <a:rPr lang="bg-BG" sz="3600" b="1" dirty="0" smtClean="0">
                <a:solidFill>
                  <a:schemeClr val="accent2">
                    <a:lumMod val="50000"/>
                  </a:schemeClr>
                </a:solidFill>
              </a:rPr>
              <a:t>Под властта на хан Аспарух в България живеели</a:t>
            </a:r>
            <a:endParaRPr lang="bg-BG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</p:nvPr>
        </p:nvSpPr>
        <p:spPr>
          <a:xfrm>
            <a:off x="1371600" y="1988840"/>
            <a:ext cx="3560440" cy="75641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траки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</p:nvPr>
        </p:nvSpPr>
        <p:spPr>
          <a:xfrm>
            <a:off x="1371600" y="3321350"/>
            <a:ext cx="3560440" cy="75641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славяни и българи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</p:nvPr>
        </p:nvSpPr>
        <p:spPr>
          <a:xfrm>
            <a:off x="1371600" y="4653859"/>
            <a:ext cx="3560440" cy="75641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българи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Картина 10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0" name="Picture 2" descr="http://t2.gstatic.com/images?q=tbn:ANd9GcTmtlmh5Np9KKNYUjTVQdhFcWBzUq4jFgBB-AP5yz-GRP7J5IKJrQ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445224"/>
            <a:ext cx="1671033" cy="10283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>
                <a:solidFill>
                  <a:schemeClr val="accent2">
                    <a:lumMod val="50000"/>
                  </a:schemeClr>
                </a:solidFill>
              </a:rPr>
              <a:t>Първата българска столица е </a:t>
            </a:r>
            <a:endParaRPr lang="bg-BG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</p:nvPr>
        </p:nvSpPr>
        <p:spPr>
          <a:xfrm>
            <a:off x="1371600" y="1844824"/>
            <a:ext cx="2048272" cy="82842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Плиска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</p:nvPr>
        </p:nvSpPr>
        <p:spPr>
          <a:xfrm>
            <a:off x="1371600" y="3177334"/>
            <a:ext cx="2048272" cy="82842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София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</p:nvPr>
        </p:nvSpPr>
        <p:spPr>
          <a:xfrm>
            <a:off x="1371600" y="4509843"/>
            <a:ext cx="2048272" cy="82842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Онгъла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Картина 10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0" name="Picture 2" descr="http://t2.gstatic.com/images?q=tbn:ANd9GcTmtlmh5Np9KKNYUjTVQdhFcWBzUq4jFgBB-AP5yz-GRP7J5IKJrQ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445224"/>
            <a:ext cx="1671033" cy="10283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0" y="260648"/>
            <a:ext cx="8833104" cy="759180"/>
          </a:xfrm>
        </p:spPr>
        <p:txBody>
          <a:bodyPr>
            <a:noAutofit/>
          </a:bodyPr>
          <a:lstStyle/>
          <a:p>
            <a:r>
              <a:rPr lang="bg-BG" sz="3600" b="1" dirty="0" smtClean="0">
                <a:solidFill>
                  <a:schemeClr val="accent2">
                    <a:lumMod val="50000"/>
                  </a:schemeClr>
                </a:solidFill>
              </a:rPr>
              <a:t>Първите писани български закони са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bg-BG" sz="3600" b="1" dirty="0" smtClean="0">
                <a:solidFill>
                  <a:schemeClr val="accent2">
                    <a:lumMod val="50000"/>
                  </a:schemeClr>
                </a:solidFill>
              </a:rPr>
              <a:t> написани от</a:t>
            </a:r>
            <a:endParaRPr lang="bg-BG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</p:nvPr>
        </p:nvSpPr>
        <p:spPr>
          <a:xfrm>
            <a:off x="1331640" y="1844824"/>
            <a:ext cx="2552328" cy="92789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хан Крум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</p:nvPr>
        </p:nvSpPr>
        <p:spPr>
          <a:xfrm>
            <a:off x="1371600" y="3149877"/>
            <a:ext cx="2480320" cy="92789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хан Аспарух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</p:nvPr>
        </p:nvSpPr>
        <p:spPr>
          <a:xfrm>
            <a:off x="1371600" y="4482386"/>
            <a:ext cx="2480320" cy="92789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хан Кубрат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Картина 10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0" name="Picture 2" descr="http://t2.gstatic.com/images?q=tbn:ANd9GcTmtlmh5Np9KKNYUjTVQdhFcWBzUq4jFgBB-AP5yz-GRP7J5IKJrQ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445224"/>
            <a:ext cx="1671033" cy="10283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>
                <a:solidFill>
                  <a:schemeClr val="accent2">
                    <a:lumMod val="50000"/>
                  </a:schemeClr>
                </a:solidFill>
              </a:rPr>
              <a:t>Известен с името </a:t>
            </a:r>
            <a:r>
              <a:rPr lang="bg-BG" sz="3600" b="1" dirty="0" smtClean="0">
                <a:solidFill>
                  <a:srgbClr val="FF0000"/>
                </a:solidFill>
              </a:rPr>
              <a:t>“Строителят” </a:t>
            </a:r>
            <a:r>
              <a:rPr lang="bg-BG" sz="3600" b="1" dirty="0" smtClean="0">
                <a:solidFill>
                  <a:schemeClr val="accent2">
                    <a:lumMod val="50000"/>
                  </a:schemeClr>
                </a:solidFill>
              </a:rPr>
              <a:t>бил</a:t>
            </a:r>
            <a:endParaRPr lang="bg-BG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</p:nvPr>
        </p:nvSpPr>
        <p:spPr>
          <a:xfrm>
            <a:off x="1371600" y="1844824"/>
            <a:ext cx="2480320" cy="82842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хан Аспарух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</p:nvPr>
        </p:nvSpPr>
        <p:spPr>
          <a:xfrm>
            <a:off x="1371600" y="3177334"/>
            <a:ext cx="2480320" cy="82842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хан Кубрат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</p:nvPr>
        </p:nvSpPr>
        <p:spPr>
          <a:xfrm>
            <a:off x="1371600" y="4509843"/>
            <a:ext cx="2480320" cy="82842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хан Омуртаг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Картина 10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  <p:pic>
        <p:nvPicPr>
          <p:cNvPr id="10" name="Picture 2" descr="http://t2.gstatic.com/images?q=tbn:ANd9GcTmtlmh5Np9KKNYUjTVQdhFcWBzUq4jFgBB-AP5yz-GRP7J5IKJrQ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445224"/>
            <a:ext cx="1671033" cy="10283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авоъгълник 5"/>
          <p:cNvSpPr/>
          <p:nvPr/>
        </p:nvSpPr>
        <p:spPr>
          <a:xfrm>
            <a:off x="1187624" y="3068960"/>
            <a:ext cx="3600400" cy="9361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1115616" y="4365104"/>
            <a:ext cx="3744416" cy="9361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1187624" y="5445224"/>
            <a:ext cx="3672408" cy="9361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1187624" y="1772816"/>
            <a:ext cx="3600400" cy="9361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>
                <a:solidFill>
                  <a:schemeClr val="accent2">
                    <a:lumMod val="50000"/>
                  </a:schemeClr>
                </a:solidFill>
              </a:rPr>
              <a:t>Свържи.</a:t>
            </a:r>
            <a:endParaRPr lang="bg-BG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6012160" y="1772816"/>
            <a:ext cx="2664296" cy="864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Правоъгълник 9"/>
          <p:cNvSpPr/>
          <p:nvPr/>
        </p:nvSpPr>
        <p:spPr>
          <a:xfrm>
            <a:off x="6012160" y="1844824"/>
            <a:ext cx="2667846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хан Аспарух</a:t>
            </a:r>
            <a:endParaRPr lang="bg-BG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5940152" y="3068960"/>
            <a:ext cx="2664296" cy="864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Правоъгълник 11"/>
          <p:cNvSpPr/>
          <p:nvPr/>
        </p:nvSpPr>
        <p:spPr>
          <a:xfrm>
            <a:off x="5940152" y="4365104"/>
            <a:ext cx="2664296" cy="864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Правоъгълник 12"/>
          <p:cNvSpPr/>
          <p:nvPr/>
        </p:nvSpPr>
        <p:spPr>
          <a:xfrm>
            <a:off x="5940152" y="5445224"/>
            <a:ext cx="2664296" cy="864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Правоъгълник 13"/>
          <p:cNvSpPr/>
          <p:nvPr/>
        </p:nvSpPr>
        <p:spPr>
          <a:xfrm>
            <a:off x="6069739" y="3212976"/>
            <a:ext cx="24086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хан Кубрат</a:t>
            </a:r>
            <a:endParaRPr lang="bg-BG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авоъгълник 14"/>
          <p:cNvSpPr/>
          <p:nvPr/>
        </p:nvSpPr>
        <p:spPr>
          <a:xfrm>
            <a:off x="5911459" y="4509120"/>
            <a:ext cx="272523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хан Омуртаг</a:t>
            </a:r>
            <a:endParaRPr lang="bg-BG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авоъгълник 15"/>
          <p:cNvSpPr/>
          <p:nvPr/>
        </p:nvSpPr>
        <p:spPr>
          <a:xfrm>
            <a:off x="6234881" y="5517232"/>
            <a:ext cx="20783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хан Крум</a:t>
            </a:r>
            <a:endParaRPr lang="bg-BG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198746" y="1772816"/>
            <a:ext cx="374441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</a:rPr>
              <a:t>основал „Старата Велика България”</a:t>
            </a:r>
            <a:endParaRPr kumimoji="0" lang="bg-BG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</a:rPr>
              <a:t>създател на България на река Дунав</a:t>
            </a:r>
            <a:endParaRPr kumimoji="0" lang="bg-BG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</a:rPr>
              <a:t>въвел първите писани закони в държавата </a:t>
            </a:r>
            <a:endParaRPr kumimoji="0" lang="bg-BG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“Строителят”</a:t>
            </a:r>
            <a:endParaRPr kumimoji="0" lang="bg-BG" sz="3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332656"/>
            <a:ext cx="3309835" cy="3600400"/>
          </a:xfrm>
          <a:prstGeom prst="rect">
            <a:avLst/>
          </a:prstGeom>
          <a:noFill/>
        </p:spPr>
      </p:pic>
      <p:sp>
        <p:nvSpPr>
          <p:cNvPr id="3" name="Правоъгълник 2"/>
          <p:cNvSpPr/>
          <p:nvPr/>
        </p:nvSpPr>
        <p:spPr>
          <a:xfrm>
            <a:off x="971600" y="3933056"/>
            <a:ext cx="709534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72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enture" pitchFamily="2" charset="0"/>
              </a:rPr>
              <a:t>Поздравления !</a:t>
            </a:r>
          </a:p>
        </p:txBody>
      </p:sp>
      <p:pic>
        <p:nvPicPr>
          <p:cNvPr id="4" name="Picture 2" descr="http://t2.gstatic.com/images?q=tbn:ANd9GcTmtlmh5Np9KKNYUjTVQdhFcWBzUq4jFgBB-AP5yz-GRP7J5IKJrQ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445224"/>
            <a:ext cx="1671033" cy="1028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ъгълник 9"/>
          <p:cNvSpPr/>
          <p:nvPr/>
        </p:nvSpPr>
        <p:spPr>
          <a:xfrm>
            <a:off x="1403648" y="4149080"/>
            <a:ext cx="6912768" cy="18722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Правоъгълник 8"/>
          <p:cNvSpPr/>
          <p:nvPr/>
        </p:nvSpPr>
        <p:spPr>
          <a:xfrm>
            <a:off x="1259632" y="1628800"/>
            <a:ext cx="6912768" cy="18722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Текстов контейнер 14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>
                <a:solidFill>
                  <a:schemeClr val="accent2">
                    <a:lumMod val="50000"/>
                  </a:schemeClr>
                </a:solidFill>
              </a:rPr>
              <a:t>Предметни извори са:</a:t>
            </a:r>
            <a:endParaRPr lang="bg-BG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panagyurishte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204864"/>
            <a:ext cx="2232496" cy="100693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672" y="1988840"/>
            <a:ext cx="1440160" cy="127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0152" y="1765878"/>
            <a:ext cx="1755080" cy="171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437112"/>
            <a:ext cx="1907704" cy="128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07904" y="4509120"/>
            <a:ext cx="2296519" cy="135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00192" y="4362728"/>
            <a:ext cx="2003327" cy="148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Картина 11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email"/>
          <a:stretch>
            <a:fillRect/>
          </a:stretch>
        </p:blipFill>
        <p:spPr>
          <a:xfrm>
            <a:off x="251520" y="1772816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r>
              <a:rPr lang="bg-BG" sz="3600" b="1" dirty="0" smtClean="0">
                <a:solidFill>
                  <a:schemeClr val="accent2">
                    <a:lumMod val="50000"/>
                  </a:schemeClr>
                </a:solidFill>
              </a:rPr>
              <a:t>Най-старото население по българските земи били</a:t>
            </a:r>
            <a:endParaRPr lang="bg-BG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</p:nvPr>
        </p:nvSpPr>
        <p:spPr>
          <a:xfrm>
            <a:off x="1371600" y="1844824"/>
            <a:ext cx="3200400" cy="97244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славяните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</p:nvPr>
        </p:nvSpPr>
        <p:spPr>
          <a:xfrm>
            <a:off x="1371600" y="3177334"/>
            <a:ext cx="3200400" cy="97244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старите българи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</p:nvPr>
        </p:nvSpPr>
        <p:spPr>
          <a:xfrm>
            <a:off x="1371600" y="4509843"/>
            <a:ext cx="3200400" cy="97244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траките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Картина 10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  <p:pic>
        <p:nvPicPr>
          <p:cNvPr id="10" name="Picture 2" descr="http://t2.gstatic.com/images?q=tbn:ANd9GcTmtlmh5Np9KKNYUjTVQdhFcWBzUq4jFgBB-AP5yz-GRP7J5IKJrQ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445224"/>
            <a:ext cx="1671033" cy="10283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0" y="476672"/>
            <a:ext cx="8833104" cy="759180"/>
          </a:xfrm>
        </p:spPr>
        <p:txBody>
          <a:bodyPr>
            <a:noAutofit/>
          </a:bodyPr>
          <a:lstStyle/>
          <a:p>
            <a:r>
              <a:rPr lang="bg-BG" sz="3600" b="1" dirty="0" smtClean="0">
                <a:solidFill>
                  <a:schemeClr val="accent2">
                    <a:lumMod val="50000"/>
                  </a:schemeClr>
                </a:solidFill>
              </a:rPr>
              <a:t>Кое от имената </a:t>
            </a:r>
            <a:r>
              <a:rPr lang="bg-BG" sz="3600" b="1" u="sng" dirty="0" smtClean="0">
                <a:solidFill>
                  <a:srgbClr val="FF0000"/>
                </a:solidFill>
              </a:rPr>
              <a:t>НЕ</a:t>
            </a:r>
            <a:r>
              <a:rPr lang="bg-BG" sz="3600" b="1" dirty="0" smtClean="0">
                <a:solidFill>
                  <a:schemeClr val="accent2">
                    <a:lumMod val="50000"/>
                  </a:schemeClr>
                </a:solidFill>
              </a:rPr>
              <a:t> е име на тракийско племе?</a:t>
            </a:r>
            <a:endParaRPr lang="bg-BG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bg-BG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Контейнер за съдържание 14"/>
          <p:cNvSpPr>
            <a:spLocks noGrp="1"/>
          </p:cNvSpPr>
          <p:nvPr>
            <p:ph sz="quarter" idx="11"/>
          </p:nvPr>
        </p:nvSpPr>
        <p:spPr>
          <a:xfrm>
            <a:off x="1371600" y="1340768"/>
            <a:ext cx="1976264" cy="72897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g-BG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Одриси</a:t>
            </a:r>
            <a:endParaRPr lang="bg-BG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Контейнер за съдържание 15"/>
          <p:cNvSpPr>
            <a:spLocks noGrp="1"/>
          </p:cNvSpPr>
          <p:nvPr>
            <p:ph sz="quarter" idx="12"/>
          </p:nvPr>
        </p:nvSpPr>
        <p:spPr>
          <a:xfrm>
            <a:off x="1371600" y="2673278"/>
            <a:ext cx="1976264" cy="72897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g-BG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Серди</a:t>
            </a:r>
            <a:endParaRPr lang="bg-BG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Контейнер за съдържание 21"/>
          <p:cNvSpPr>
            <a:spLocks noGrp="1"/>
          </p:cNvSpPr>
          <p:nvPr>
            <p:ph sz="quarter" idx="13"/>
          </p:nvPr>
        </p:nvSpPr>
        <p:spPr>
          <a:xfrm>
            <a:off x="1371600" y="4005787"/>
            <a:ext cx="1976264" cy="72897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Дуло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Контейнер за съдържание 22"/>
          <p:cNvSpPr>
            <a:spLocks noGrp="1"/>
          </p:cNvSpPr>
          <p:nvPr>
            <p:ph sz="quarter" idx="14"/>
          </p:nvPr>
        </p:nvSpPr>
        <p:spPr>
          <a:xfrm>
            <a:off x="1371600" y="5338296"/>
            <a:ext cx="1976264" cy="72897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Гети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Картина 10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8" name="Picture 2" descr="http://t2.gstatic.com/images?q=tbn:ANd9GcTmtlmh5Np9KKNYUjTVQdhFcWBzUq4jFgBB-AP5yz-GRP7J5IKJrQ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445224"/>
            <a:ext cx="1671033" cy="10283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bg-BG" sz="3600" b="1" dirty="0" smtClean="0">
                <a:solidFill>
                  <a:schemeClr val="accent2">
                    <a:lumMod val="50000"/>
                  </a:schemeClr>
                </a:solidFill>
              </a:rPr>
              <a:t>Свържи с картината</a:t>
            </a:r>
            <a:r>
              <a:rPr lang="bg-BG" b="1" dirty="0" smtClean="0"/>
              <a:t>.</a:t>
            </a:r>
            <a:endParaRPr lang="bg-BG" b="1" dirty="0"/>
          </a:p>
        </p:txBody>
      </p:sp>
      <p:sp>
        <p:nvSpPr>
          <p:cNvPr id="5" name="Правоъгълник 4"/>
          <p:cNvSpPr/>
          <p:nvPr/>
        </p:nvSpPr>
        <p:spPr>
          <a:xfrm>
            <a:off x="4211960" y="5661248"/>
            <a:ext cx="1356462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траки</a:t>
            </a:r>
            <a:endParaRPr lang="bg-BG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1763688" y="4509120"/>
            <a:ext cx="1854354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славяни</a:t>
            </a:r>
            <a:endParaRPr lang="bg-BG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6115946" y="4581128"/>
            <a:ext cx="1868973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българи</a:t>
            </a:r>
            <a:endParaRPr lang="bg-BG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1233765788370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82518" y="1484784"/>
            <a:ext cx="4135117" cy="273630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http://t2.gstatic.com/images?q=tbn:ANd9GcTmtlmh5Np9KKNYUjTVQdhFcWBzUq4jFgBB-AP5yz-GRP7J5IKJrQ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445224"/>
            <a:ext cx="1671033" cy="10283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>
                <a:solidFill>
                  <a:schemeClr val="accent2">
                    <a:lumMod val="50000"/>
                  </a:schemeClr>
                </a:solidFill>
              </a:rPr>
              <a:t>Траките се прекланяли пред:</a:t>
            </a:r>
            <a:endParaRPr lang="bg-BG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</p:nvPr>
        </p:nvSpPr>
        <p:spPr>
          <a:xfrm>
            <a:off x="1371600" y="1844824"/>
            <a:ext cx="3848472" cy="90043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Тангра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</p:nvPr>
        </p:nvSpPr>
        <p:spPr>
          <a:xfrm>
            <a:off x="1371600" y="3177334"/>
            <a:ext cx="3848472" cy="90043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Перун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</p:nvPr>
        </p:nvSpPr>
        <p:spPr>
          <a:xfrm>
            <a:off x="1371600" y="4509843"/>
            <a:ext cx="3848472" cy="90043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Тракийският конник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Картина 10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  <p:pic>
        <p:nvPicPr>
          <p:cNvPr id="10" name="Picture 2" descr="http://t2.gstatic.com/images?q=tbn:ANd9GcTmtlmh5Np9KKNYUjTVQdhFcWBzUq4jFgBB-AP5yz-GRP7J5IKJrQ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445224"/>
            <a:ext cx="1671033" cy="10283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>
                <a:solidFill>
                  <a:schemeClr val="accent2">
                    <a:lumMod val="50000"/>
                  </a:schemeClr>
                </a:solidFill>
              </a:rPr>
              <a:t>Период от 100 г. се нарича</a:t>
            </a:r>
            <a:endParaRPr lang="bg-BG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</p:nvPr>
        </p:nvSpPr>
        <p:spPr>
          <a:xfrm>
            <a:off x="1371600" y="1844824"/>
            <a:ext cx="2552328" cy="90043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ера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</p:nvPr>
        </p:nvSpPr>
        <p:spPr>
          <a:xfrm>
            <a:off x="1371600" y="3177334"/>
            <a:ext cx="2552328" cy="90043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век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</p:nvPr>
        </p:nvSpPr>
        <p:spPr>
          <a:xfrm>
            <a:off x="1371600" y="4509843"/>
            <a:ext cx="2552328" cy="90043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десетилетие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Картина 10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0" name="Picture 2" descr="http://t2.gstatic.com/images?q=tbn:ANd9GcTmtlmh5Np9KKNYUjTVQdhFcWBzUq4jFgBB-AP5yz-GRP7J5IKJrQ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445224"/>
            <a:ext cx="1671033" cy="10283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 контейнер 7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>
                <a:solidFill>
                  <a:schemeClr val="accent6">
                    <a:lumMod val="50000"/>
                  </a:schemeClr>
                </a:solidFill>
              </a:rPr>
              <a:t>През кой век е 864 година?</a:t>
            </a:r>
            <a:endParaRPr lang="bg-BG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1"/>
          </p:nvPr>
        </p:nvSpPr>
        <p:spPr>
          <a:xfrm>
            <a:off x="1371600" y="1844824"/>
            <a:ext cx="1544216" cy="90043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век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2"/>
          </p:nvPr>
        </p:nvSpPr>
        <p:spPr>
          <a:xfrm>
            <a:off x="1371600" y="3177334"/>
            <a:ext cx="1544216" cy="90043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8. век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13"/>
          </p:nvPr>
        </p:nvSpPr>
        <p:spPr>
          <a:xfrm>
            <a:off x="1371600" y="4509843"/>
            <a:ext cx="1544216" cy="90043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7. век</a:t>
            </a:r>
            <a:endParaRPr lang="bg-BG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Картина 6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2" name="Picture 2" descr="http://t2.gstatic.com/images?q=tbn:ANd9GcTmtlmh5Np9KKNYUjTVQdhFcWBzUq4jFgBB-AP5yz-GRP7J5IKJrQ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445224"/>
            <a:ext cx="1671033" cy="10283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Layout>
  <Type>MultipleChoice</Type>
  <ChoicesCount>3</ChoicesCount>
  <Orientation>Left</Orientation>
</Layout>
</file>

<file path=customXml/item10.xml><?xml version="1.0" encoding="utf-8"?>
<Layout>
  <Type>MultipleChoice</Type>
  <ChoicesCount>3</ChoicesCount>
  <Orientation>Left</Orientation>
</Layout>
</file>

<file path=customXml/item11.xml><?xml version="1.0" encoding="utf-8"?>
<Layout>
  <Type>MultipleChoice</Type>
  <ChoicesCount>4</ChoicesCount>
  <Orientation>Left</Orientation>
</Layout>
</file>

<file path=customXml/item12.xml><?xml version="1.0" encoding="utf-8"?>
<Layout>
  <Type>MultipleChoice</Type>
  <ChoicesCount>3</ChoicesCount>
  <Orientation>Left</Orientation>
</Layout>
</file>

<file path=customXml/item13.xml><?xml version="1.0" encoding="utf-8"?>
<Layout>
  <Type>MultipleChoice</Type>
  <ChoicesCount>3</ChoicesCount>
  <Orientation>Left</Orientation>
</Layout>
</file>

<file path=customXml/item14.xml><?xml version="1.0" encoding="utf-8"?>
<Layout>
  <Type>MultipleChoice</Type>
  <ChoicesCount>5</ChoicesCount>
  <Orientation>Left</Orientation>
</Layout>
</file>

<file path=customXml/item15.xml><?xml version="1.0" encoding="utf-8"?>
<Layout>
  <Type>MultipleChoice</Type>
  <ChoicesCount>3</ChoicesCount>
  <Orientation>Left</Orientation>
</Layout>
</file>

<file path=customXml/item16.xml><?xml version="1.0" encoding="utf-8"?>
<Layout>
  <Type>Drawing</Type>
  <ChoicesCount>0</ChoicesCount>
  <Orientation>Left</Orientation>
</Layout>
</file>

<file path=customXml/item17.xml><?xml version="1.0" encoding="utf-8"?>
<Layout>
  <Type>MultipleChoice</Type>
  <ChoicesCount>3</ChoicesCount>
  <Orientation>Left</Orientation>
</Layout>
</file>

<file path=customXml/item18.xml><?xml version="1.0" encoding="utf-8"?>
<Layout>
  <Type>Drawing</Type>
  <ChoicesCount>0</ChoicesCount>
  <Orientation>Left</Orientation>
</Layout>
</file>

<file path=customXml/item19.xml><?xml version="1.0" encoding="utf-8"?>
<Layout>
  <Type>MultipleChoice</Type>
  <ChoicesCount>3</ChoicesCount>
  <Orientation>Left</Orientation>
</Layout>
</file>

<file path=customXml/item2.xml><?xml version="1.0" encoding="utf-8"?>
<Layout>
  <Type>MultipleChoice</Type>
  <ChoicesCount>3</ChoicesCount>
  <Orientation>Left</Orientation>
</Layout>
</file>

<file path=customXml/item20.xml><?xml version="1.0" encoding="utf-8"?>
<Layout>
  <Type>MultipleChoice</Type>
  <ChoicesCount>3</ChoicesCount>
  <Orientation>Left</Orientation>
</Layout>
</file>

<file path=customXml/item21.xml><?xml version="1.0" encoding="utf-8"?>
<Layout>
  <Type>Drawing</Type>
  <ChoicesCount>0</ChoicesCount>
  <Orientation>Left</Orientation>
</Layout>
</file>

<file path=customXml/item22.xml><?xml version="1.0" encoding="utf-8"?>
<Layout>
  <Type>MultipleChoice</Type>
  <ChoicesCount>3</ChoicesCount>
  <Orientation>Left</Orientation>
</Layout>
</file>

<file path=customXml/item23.xml><?xml version="1.0" encoding="utf-8"?>
<Layout>
  <Type>MultipleChoice</Type>
  <ChoicesCount>2</ChoicesCount>
  <Orientation>Left</Orientation>
</Layout>
</file>

<file path=customXml/item24.xml><?xml version="1.0" encoding="utf-8"?>
<Layout>
  <Type>MultipleChoice</Type>
  <ChoicesCount>3</ChoicesCount>
  <Orientation>Left</Orientation>
</Layout>
</file>

<file path=customXml/item25.xml><?xml version="1.0" encoding="utf-8"?>
<Layout>
  <Type>Drawing</Type>
  <ChoicesCount>0</ChoicesCount>
  <Orientation>Left</Orientation>
</Layout>
</file>

<file path=customXml/item26.xml><?xml version="1.0" encoding="utf-8"?>
<Layout>
  <Type>MultipleChoice</Type>
  <ChoicesCount>3</ChoicesCount>
  <Orientation>Left</Orientation>
</Layout>
</file>

<file path=customXml/item27.xml><?xml version="1.0" encoding="utf-8"?>
<Layout>
  <Type>MultipleChoice</Type>
  <ChoicesCount>3</ChoicesCount>
  <Orientation>Left</Orientation>
</Layout>
</file>

<file path=customXml/item28.xml><?xml version="1.0" encoding="utf-8"?>
<Layout>
  <Type>MultipleChoice</Type>
  <ChoicesCount>2</ChoicesCount>
  <Orientation>Left</Orientation>
</Layout>
</file>

<file path=customXml/item3.xml><?xml version="1.0" encoding="utf-8"?>
<Layout>
  <Type>MultipleChoice</Type>
  <ChoicesCount>3</ChoicesCount>
  <Orientation>Left</Orientation>
</Layout>
</file>

<file path=customXml/item4.xml><?xml version="1.0" encoding="utf-8"?>
<Layout>
  <Type>MultipleChoice</Type>
  <ChoicesCount>3</ChoicesCount>
  <Orientation>Left</Orientation>
</Layout>
</file>

<file path=customXml/item5.xml><?xml version="1.0" encoding="utf-8"?>
<Layout>
  <Type>MultipleChoice</Type>
  <ChoicesCount>3</ChoicesCount>
  <Orientation>Left</Orientation>
</Layout>
</file>

<file path=customXml/item6.xml><?xml version="1.0" encoding="utf-8"?>
<Layout>
  <Type>Drawing</Type>
  <ChoicesCount>0</ChoicesCount>
  <Orientation>Left</Orientation>
</Layout>
</file>

<file path=customXml/item7.xml><?xml version="1.0" encoding="utf-8"?>
<Layout>
  <Type>MultipleChoice</Type>
  <ChoicesCount>3</ChoicesCount>
  <Orientation>Left</Orientation>
</Layout>
</file>

<file path=customXml/item8.xml><?xml version="1.0" encoding="utf-8"?>
<Layout>
  <Type>MultipleChoice</Type>
  <ChoicesCount>3</ChoicesCount>
  <Orientation>Left</Orientation>
</Layout>
</file>

<file path=customXml/item9.xml><?xml version="1.0" encoding="utf-8"?>
<Layout>
  <Type>MultipleChoice</Type>
  <ChoicesCount>4</ChoicesCount>
  <Orientation>Left</Orientation>
</Layout>
</file>

<file path=customXml/itemProps1.xml><?xml version="1.0" encoding="utf-8"?>
<ds:datastoreItem xmlns:ds="http://schemas.openxmlformats.org/officeDocument/2006/customXml" ds:itemID="{060FAB99-5C83-45F9-BB29-1E6FC685B02A}">
  <ds:schemaRefs/>
</ds:datastoreItem>
</file>

<file path=customXml/itemProps10.xml><?xml version="1.0" encoding="utf-8"?>
<ds:datastoreItem xmlns:ds="http://schemas.openxmlformats.org/officeDocument/2006/customXml" ds:itemID="{4CF7511C-4738-4A7F-A315-DB41120F3A74}">
  <ds:schemaRefs/>
</ds:datastoreItem>
</file>

<file path=customXml/itemProps11.xml><?xml version="1.0" encoding="utf-8"?>
<ds:datastoreItem xmlns:ds="http://schemas.openxmlformats.org/officeDocument/2006/customXml" ds:itemID="{011105B9-DCA6-4025-9AD9-CBBCAE355952}">
  <ds:schemaRefs/>
</ds:datastoreItem>
</file>

<file path=customXml/itemProps12.xml><?xml version="1.0" encoding="utf-8"?>
<ds:datastoreItem xmlns:ds="http://schemas.openxmlformats.org/officeDocument/2006/customXml" ds:itemID="{F22DCFE0-89FD-4830-8D57-111A710291FF}">
  <ds:schemaRefs/>
</ds:datastoreItem>
</file>

<file path=customXml/itemProps13.xml><?xml version="1.0" encoding="utf-8"?>
<ds:datastoreItem xmlns:ds="http://schemas.openxmlformats.org/officeDocument/2006/customXml" ds:itemID="{C72C968E-4977-44BD-AB52-8B12D50B4625}">
  <ds:schemaRefs/>
</ds:datastoreItem>
</file>

<file path=customXml/itemProps14.xml><?xml version="1.0" encoding="utf-8"?>
<ds:datastoreItem xmlns:ds="http://schemas.openxmlformats.org/officeDocument/2006/customXml" ds:itemID="{4AED5077-5C06-40F1-A062-B7C69C1DAADC}">
  <ds:schemaRefs/>
</ds:datastoreItem>
</file>

<file path=customXml/itemProps15.xml><?xml version="1.0" encoding="utf-8"?>
<ds:datastoreItem xmlns:ds="http://schemas.openxmlformats.org/officeDocument/2006/customXml" ds:itemID="{C607D6E2-482A-44E9-8344-37F15D8000B5}">
  <ds:schemaRefs/>
</ds:datastoreItem>
</file>

<file path=customXml/itemProps16.xml><?xml version="1.0" encoding="utf-8"?>
<ds:datastoreItem xmlns:ds="http://schemas.openxmlformats.org/officeDocument/2006/customXml" ds:itemID="{17103E63-47EE-4FD8-9455-A5AC0AACA3A1}">
  <ds:schemaRefs/>
</ds:datastoreItem>
</file>

<file path=customXml/itemProps17.xml><?xml version="1.0" encoding="utf-8"?>
<ds:datastoreItem xmlns:ds="http://schemas.openxmlformats.org/officeDocument/2006/customXml" ds:itemID="{4CBAA82D-5BAC-40E5-B042-C0D12F261622}">
  <ds:schemaRefs/>
</ds:datastoreItem>
</file>

<file path=customXml/itemProps18.xml><?xml version="1.0" encoding="utf-8"?>
<ds:datastoreItem xmlns:ds="http://schemas.openxmlformats.org/officeDocument/2006/customXml" ds:itemID="{691E8407-F2D5-4A7A-8AE3-494A6F8095A4}">
  <ds:schemaRefs/>
</ds:datastoreItem>
</file>

<file path=customXml/itemProps19.xml><?xml version="1.0" encoding="utf-8"?>
<ds:datastoreItem xmlns:ds="http://schemas.openxmlformats.org/officeDocument/2006/customXml" ds:itemID="{A79DB480-5732-4D77-A479-BE96864C43D3}">
  <ds:schemaRefs/>
</ds:datastoreItem>
</file>

<file path=customXml/itemProps2.xml><?xml version="1.0" encoding="utf-8"?>
<ds:datastoreItem xmlns:ds="http://schemas.openxmlformats.org/officeDocument/2006/customXml" ds:itemID="{982FD1F3-A6CF-40B2-AEA4-4CFAA1806FBF}">
  <ds:schemaRefs/>
</ds:datastoreItem>
</file>

<file path=customXml/itemProps20.xml><?xml version="1.0" encoding="utf-8"?>
<ds:datastoreItem xmlns:ds="http://schemas.openxmlformats.org/officeDocument/2006/customXml" ds:itemID="{701C4E23-4B50-4EBC-9655-BF8D814DF2B8}">
  <ds:schemaRefs/>
</ds:datastoreItem>
</file>

<file path=customXml/itemProps21.xml><?xml version="1.0" encoding="utf-8"?>
<ds:datastoreItem xmlns:ds="http://schemas.openxmlformats.org/officeDocument/2006/customXml" ds:itemID="{465E07BF-B7CD-4518-8B31-524D467C5FDB}">
  <ds:schemaRefs/>
</ds:datastoreItem>
</file>

<file path=customXml/itemProps22.xml><?xml version="1.0" encoding="utf-8"?>
<ds:datastoreItem xmlns:ds="http://schemas.openxmlformats.org/officeDocument/2006/customXml" ds:itemID="{0910366B-3418-462C-AFC8-63A4E92378FC}">
  <ds:schemaRefs/>
</ds:datastoreItem>
</file>

<file path=customXml/itemProps23.xml><?xml version="1.0" encoding="utf-8"?>
<ds:datastoreItem xmlns:ds="http://schemas.openxmlformats.org/officeDocument/2006/customXml" ds:itemID="{9E4396B8-F766-4B12-AA5A-04B0BF04E007}">
  <ds:schemaRefs/>
</ds:datastoreItem>
</file>

<file path=customXml/itemProps24.xml><?xml version="1.0" encoding="utf-8"?>
<ds:datastoreItem xmlns:ds="http://schemas.openxmlformats.org/officeDocument/2006/customXml" ds:itemID="{6B157FFF-7D6B-496A-8D6F-9ED331B663CC}">
  <ds:schemaRefs/>
</ds:datastoreItem>
</file>

<file path=customXml/itemProps25.xml><?xml version="1.0" encoding="utf-8"?>
<ds:datastoreItem xmlns:ds="http://schemas.openxmlformats.org/officeDocument/2006/customXml" ds:itemID="{051FF765-9815-472F-97BC-940B461ECBB4}">
  <ds:schemaRefs/>
</ds:datastoreItem>
</file>

<file path=customXml/itemProps26.xml><?xml version="1.0" encoding="utf-8"?>
<ds:datastoreItem xmlns:ds="http://schemas.openxmlformats.org/officeDocument/2006/customXml" ds:itemID="{A2222AA5-DA5F-4C84-B698-9E021B2E0700}">
  <ds:schemaRefs/>
</ds:datastoreItem>
</file>

<file path=customXml/itemProps27.xml><?xml version="1.0" encoding="utf-8"?>
<ds:datastoreItem xmlns:ds="http://schemas.openxmlformats.org/officeDocument/2006/customXml" ds:itemID="{78E0D3C6-B1FF-4D3D-9D74-A599E1343261}">
  <ds:schemaRefs/>
</ds:datastoreItem>
</file>

<file path=customXml/itemProps28.xml><?xml version="1.0" encoding="utf-8"?>
<ds:datastoreItem xmlns:ds="http://schemas.openxmlformats.org/officeDocument/2006/customXml" ds:itemID="{1360EECA-625F-46F6-BF8D-9A58390F7675}">
  <ds:schemaRefs/>
</ds:datastoreItem>
</file>

<file path=customXml/itemProps3.xml><?xml version="1.0" encoding="utf-8"?>
<ds:datastoreItem xmlns:ds="http://schemas.openxmlformats.org/officeDocument/2006/customXml" ds:itemID="{F2E44493-E3CA-4246-94F6-99FDA8A1CC42}">
  <ds:schemaRefs/>
</ds:datastoreItem>
</file>

<file path=customXml/itemProps4.xml><?xml version="1.0" encoding="utf-8"?>
<ds:datastoreItem xmlns:ds="http://schemas.openxmlformats.org/officeDocument/2006/customXml" ds:itemID="{1AF248C0-C897-4767-A6AE-0C0839D8565E}">
  <ds:schemaRefs/>
</ds:datastoreItem>
</file>

<file path=customXml/itemProps5.xml><?xml version="1.0" encoding="utf-8"?>
<ds:datastoreItem xmlns:ds="http://schemas.openxmlformats.org/officeDocument/2006/customXml" ds:itemID="{04E77E08-4481-47B9-8628-A1AF487DD6CA}">
  <ds:schemaRefs/>
</ds:datastoreItem>
</file>

<file path=customXml/itemProps6.xml><?xml version="1.0" encoding="utf-8"?>
<ds:datastoreItem xmlns:ds="http://schemas.openxmlformats.org/officeDocument/2006/customXml" ds:itemID="{B4611889-5AF0-4FAD-9704-08E56C5FCAAA}">
  <ds:schemaRefs/>
</ds:datastoreItem>
</file>

<file path=customXml/itemProps7.xml><?xml version="1.0" encoding="utf-8"?>
<ds:datastoreItem xmlns:ds="http://schemas.openxmlformats.org/officeDocument/2006/customXml" ds:itemID="{7DBCDE0D-6DDF-426D-8AE6-A267B04CEFC5}">
  <ds:schemaRefs/>
</ds:datastoreItem>
</file>

<file path=customXml/itemProps8.xml><?xml version="1.0" encoding="utf-8"?>
<ds:datastoreItem xmlns:ds="http://schemas.openxmlformats.org/officeDocument/2006/customXml" ds:itemID="{20E64422-8B1C-4176-B41E-85360EA77463}">
  <ds:schemaRefs/>
</ds:datastoreItem>
</file>

<file path=customXml/itemProps9.xml><?xml version="1.0" encoding="utf-8"?>
<ds:datastoreItem xmlns:ds="http://schemas.openxmlformats.org/officeDocument/2006/customXml" ds:itemID="{5A8480A1-42C4-4E46-A4DE-830247A0B7B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348</Words>
  <Application>Microsoft Office PowerPoint</Application>
  <PresentationFormat>On-screen Show (4:3)</PresentationFormat>
  <Paragraphs>113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тема</vt:lpstr>
      <vt:lpstr>Какво научих за траките, славяните и  българите?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КАКВО НАУЧИХ ЗА  ТРАКИТЕ, СЛАВЯНИТЕ  И ПРАБЪЛГАРИТЕ?</dc:title>
  <dc:creator>rumi petrova</dc:creator>
  <cp:lastModifiedBy>User</cp:lastModifiedBy>
  <cp:revision>47</cp:revision>
  <dcterms:created xsi:type="dcterms:W3CDTF">2011-01-24T23:05:43Z</dcterms:created>
  <dcterms:modified xsi:type="dcterms:W3CDTF">2019-01-03T16:01:06Z</dcterms:modified>
</cp:coreProperties>
</file>